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316" r:id="rId3"/>
    <p:sldId id="278" r:id="rId4"/>
    <p:sldId id="283" r:id="rId5"/>
    <p:sldId id="279" r:id="rId6"/>
    <p:sldId id="312" r:id="rId7"/>
    <p:sldId id="305" r:id="rId8"/>
    <p:sldId id="313" r:id="rId9"/>
    <p:sldId id="306" r:id="rId10"/>
    <p:sldId id="319" r:id="rId11"/>
    <p:sldId id="288" r:id="rId12"/>
    <p:sldId id="287" r:id="rId13"/>
    <p:sldId id="281" r:id="rId14"/>
    <p:sldId id="307" r:id="rId15"/>
    <p:sldId id="291" r:id="rId16"/>
    <p:sldId id="308" r:id="rId17"/>
    <p:sldId id="293" r:id="rId18"/>
    <p:sldId id="317" r:id="rId19"/>
    <p:sldId id="294" r:id="rId20"/>
    <p:sldId id="310" r:id="rId21"/>
    <p:sldId id="297" r:id="rId22"/>
    <p:sldId id="302" r:id="rId23"/>
    <p:sldId id="314" r:id="rId24"/>
    <p:sldId id="315" r:id="rId25"/>
    <p:sldId id="303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98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D0A1D8-765D-40FF-B524-3843081F5F13}" type="doc">
      <dgm:prSet loTypeId="urn:microsoft.com/office/officeart/2005/8/layout/orgChart1" loCatId="hierarchy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NZ"/>
        </a:p>
      </dgm:t>
    </dgm:pt>
    <dgm:pt modelId="{73DCA8BA-B8CF-47DA-93F2-8A7BBEDF24C4}">
      <dgm:prSet phldrT="[Text]"/>
      <dgm:spPr/>
      <dgm:t>
        <a:bodyPr/>
        <a:lstStyle/>
        <a:p>
          <a:r>
            <a:rPr lang="en-NZ"/>
            <a:t>Michelle Teirney </a:t>
          </a:r>
        </a:p>
        <a:p>
          <a:r>
            <a:rPr lang="en-NZ"/>
            <a:t>CFO &amp; Director Corporate Service</a:t>
          </a:r>
        </a:p>
      </dgm:t>
    </dgm:pt>
    <dgm:pt modelId="{D5AA54EF-5CD1-4AE8-A07E-591249DF9631}" type="parTrans" cxnId="{286A5001-10AD-49BE-A42E-0F173E5A9BAF}">
      <dgm:prSet/>
      <dgm:spPr/>
      <dgm:t>
        <a:bodyPr/>
        <a:lstStyle/>
        <a:p>
          <a:endParaRPr lang="en-NZ"/>
        </a:p>
      </dgm:t>
    </dgm:pt>
    <dgm:pt modelId="{3D8D1591-FC3B-4ECD-8E9E-16EE35FCD5A4}" type="sibTrans" cxnId="{286A5001-10AD-49BE-A42E-0F173E5A9BAF}">
      <dgm:prSet/>
      <dgm:spPr/>
      <dgm:t>
        <a:bodyPr/>
        <a:lstStyle/>
        <a:p>
          <a:endParaRPr lang="en-NZ"/>
        </a:p>
      </dgm:t>
    </dgm:pt>
    <dgm:pt modelId="{85650E20-8B1D-480D-8CE9-D96B46EB9C34}" type="asst">
      <dgm:prSet/>
      <dgm:spPr/>
      <dgm:t>
        <a:bodyPr/>
        <a:lstStyle/>
        <a:p>
          <a:r>
            <a:rPr lang="en-NZ"/>
            <a:t>Carmen Lopez</a:t>
          </a:r>
        </a:p>
        <a:p>
          <a:r>
            <a:rPr lang="en-NZ"/>
            <a:t>EA to CFO &amp; Director Corporate Services</a:t>
          </a:r>
        </a:p>
      </dgm:t>
    </dgm:pt>
    <dgm:pt modelId="{259B7ECB-C5E1-4140-9B2C-B6A5BA87E1C4}" type="parTrans" cxnId="{68933C79-2824-411D-844B-FA403BFC6E7D}">
      <dgm:prSet/>
      <dgm:spPr/>
      <dgm:t>
        <a:bodyPr/>
        <a:lstStyle/>
        <a:p>
          <a:endParaRPr lang="en-NZ"/>
        </a:p>
      </dgm:t>
    </dgm:pt>
    <dgm:pt modelId="{6EDECA78-F479-4D27-8509-4CF0DDBF441F}" type="sibTrans" cxnId="{68933C79-2824-411D-844B-FA403BFC6E7D}">
      <dgm:prSet/>
      <dgm:spPr/>
      <dgm:t>
        <a:bodyPr/>
        <a:lstStyle/>
        <a:p>
          <a:endParaRPr lang="en-NZ"/>
        </a:p>
      </dgm:t>
    </dgm:pt>
    <dgm:pt modelId="{F10A9DE0-2268-4EA1-A753-3351CABDC6FC}">
      <dgm:prSet/>
      <dgm:spPr/>
      <dgm:t>
        <a:bodyPr/>
        <a:lstStyle/>
        <a:p>
          <a:r>
            <a:rPr lang="en-NZ"/>
            <a:t>John Holley</a:t>
          </a:r>
        </a:p>
        <a:p>
          <a:r>
            <a:rPr lang="en-NZ"/>
            <a:t>Head of ICTS</a:t>
          </a:r>
        </a:p>
      </dgm:t>
    </dgm:pt>
    <dgm:pt modelId="{7EA48E4A-033E-46C2-8BCD-3BE82F1D9CA8}" type="parTrans" cxnId="{6A28D67D-3275-4ADE-BAD5-683AB387230C}">
      <dgm:prSet/>
      <dgm:spPr/>
      <dgm:t>
        <a:bodyPr/>
        <a:lstStyle/>
        <a:p>
          <a:endParaRPr lang="en-NZ"/>
        </a:p>
      </dgm:t>
    </dgm:pt>
    <dgm:pt modelId="{1D696242-2498-4FE3-BB85-CB7A08EB557C}" type="sibTrans" cxnId="{6A28D67D-3275-4ADE-BAD5-683AB387230C}">
      <dgm:prSet/>
      <dgm:spPr/>
      <dgm:t>
        <a:bodyPr/>
        <a:lstStyle/>
        <a:p>
          <a:endParaRPr lang="en-NZ"/>
        </a:p>
      </dgm:t>
    </dgm:pt>
    <dgm:pt modelId="{7E21D35E-20C4-4038-99F6-35BB71196991}">
      <dgm:prSet/>
      <dgm:spPr/>
      <dgm:t>
        <a:bodyPr/>
        <a:lstStyle/>
        <a:p>
          <a:r>
            <a:rPr lang="en-NZ"/>
            <a:t>Steve Jones </a:t>
          </a:r>
        </a:p>
        <a:p>
          <a:r>
            <a:rPr lang="en-NZ"/>
            <a:t>Service Delivery Manager</a:t>
          </a:r>
        </a:p>
      </dgm:t>
    </dgm:pt>
    <dgm:pt modelId="{1AC349DE-FD2F-4B31-9F90-D687600F6486}" type="parTrans" cxnId="{F0FBCEDB-C845-4F7F-95B4-5F00F0FD2725}">
      <dgm:prSet/>
      <dgm:spPr/>
      <dgm:t>
        <a:bodyPr/>
        <a:lstStyle/>
        <a:p>
          <a:endParaRPr lang="en-NZ"/>
        </a:p>
      </dgm:t>
    </dgm:pt>
    <dgm:pt modelId="{ABC18C7E-12D5-4DF4-8D9F-A4C89911D511}" type="sibTrans" cxnId="{F0FBCEDB-C845-4F7F-95B4-5F00F0FD2725}">
      <dgm:prSet/>
      <dgm:spPr/>
      <dgm:t>
        <a:bodyPr/>
        <a:lstStyle/>
        <a:p>
          <a:endParaRPr lang="en-NZ"/>
        </a:p>
      </dgm:t>
    </dgm:pt>
    <dgm:pt modelId="{E9C534BE-5B9E-4C27-AC0B-A64F405B31E0}">
      <dgm:prSet/>
      <dgm:spPr/>
      <dgm:t>
        <a:bodyPr/>
        <a:lstStyle/>
        <a:p>
          <a:r>
            <a:rPr lang="en-NZ"/>
            <a:t>Melanie Visser</a:t>
          </a:r>
        </a:p>
        <a:p>
          <a:r>
            <a:rPr lang="en-NZ"/>
            <a:t> Business Analyst</a:t>
          </a:r>
        </a:p>
      </dgm:t>
    </dgm:pt>
    <dgm:pt modelId="{21D9D908-C84A-4670-AFF5-8DDEFA5C262B}" type="sibTrans" cxnId="{D58B427E-A09D-4353-9765-620E68DD3B70}">
      <dgm:prSet/>
      <dgm:spPr/>
      <dgm:t>
        <a:bodyPr/>
        <a:lstStyle/>
        <a:p>
          <a:endParaRPr lang="en-NZ"/>
        </a:p>
      </dgm:t>
    </dgm:pt>
    <dgm:pt modelId="{9AFEA7F3-77FD-4BA6-973F-6C4F75DF0E34}" type="parTrans" cxnId="{D58B427E-A09D-4353-9765-620E68DD3B70}">
      <dgm:prSet/>
      <dgm:spPr/>
      <dgm:t>
        <a:bodyPr/>
        <a:lstStyle/>
        <a:p>
          <a:endParaRPr lang="en-NZ"/>
        </a:p>
      </dgm:t>
    </dgm:pt>
    <dgm:pt modelId="{E1660783-909D-4578-8A2A-877A18A659B9}">
      <dgm:prSet phldrT="[Text]"/>
      <dgm:spPr/>
      <dgm:t>
        <a:bodyPr/>
        <a:lstStyle/>
        <a:p>
          <a:r>
            <a:rPr lang="en-NZ"/>
            <a:t>Russell Smith</a:t>
          </a:r>
        </a:p>
        <a:p>
          <a:r>
            <a:rPr lang="en-NZ"/>
            <a:t>Systems Manager</a:t>
          </a:r>
        </a:p>
      </dgm:t>
    </dgm:pt>
    <dgm:pt modelId="{C32DC3A8-2199-49CC-B04C-8103CB0CF568}" type="sibTrans" cxnId="{BA67520C-B7F7-465C-B78F-F7A66E7FDC45}">
      <dgm:prSet/>
      <dgm:spPr/>
      <dgm:t>
        <a:bodyPr/>
        <a:lstStyle/>
        <a:p>
          <a:endParaRPr lang="en-NZ"/>
        </a:p>
      </dgm:t>
    </dgm:pt>
    <dgm:pt modelId="{BF8E5119-E7B4-4491-B56C-E551663ECDA4}" type="parTrans" cxnId="{BA67520C-B7F7-465C-B78F-F7A66E7FDC45}">
      <dgm:prSet/>
      <dgm:spPr/>
      <dgm:t>
        <a:bodyPr/>
        <a:lstStyle/>
        <a:p>
          <a:endParaRPr lang="en-NZ"/>
        </a:p>
      </dgm:t>
    </dgm:pt>
    <dgm:pt modelId="{EA925B1A-688B-4DD0-94B6-29956BAA12A4}">
      <dgm:prSet/>
      <dgm:spPr/>
      <dgm:t>
        <a:bodyPr/>
        <a:lstStyle/>
        <a:p>
          <a:r>
            <a:rPr lang="en-NZ"/>
            <a:t>Nick Brooker</a:t>
          </a:r>
        </a:p>
        <a:p>
          <a:r>
            <a:rPr lang="en-NZ"/>
            <a:t>Senior Infrastructure Engineer</a:t>
          </a:r>
        </a:p>
      </dgm:t>
    </dgm:pt>
    <dgm:pt modelId="{01FF5A9C-D207-49C7-A424-554263EB3F43}" type="sibTrans" cxnId="{B657314C-555F-4E23-BBC7-0E128228E6F8}">
      <dgm:prSet/>
      <dgm:spPr/>
      <dgm:t>
        <a:bodyPr/>
        <a:lstStyle/>
        <a:p>
          <a:endParaRPr lang="en-NZ"/>
        </a:p>
      </dgm:t>
    </dgm:pt>
    <dgm:pt modelId="{86A7B909-B065-4960-B1E9-4CCE61CB9A89}" type="parTrans" cxnId="{B657314C-555F-4E23-BBC7-0E128228E6F8}">
      <dgm:prSet/>
      <dgm:spPr/>
      <dgm:t>
        <a:bodyPr/>
        <a:lstStyle/>
        <a:p>
          <a:endParaRPr lang="en-NZ"/>
        </a:p>
      </dgm:t>
    </dgm:pt>
    <dgm:pt modelId="{07AFCE56-1D2D-446D-A775-881185AD63AB}">
      <dgm:prSet/>
      <dgm:spPr/>
      <dgm:t>
        <a:bodyPr/>
        <a:lstStyle/>
        <a:p>
          <a:r>
            <a:rPr lang="en-NZ"/>
            <a:t>Stephan Hughson</a:t>
          </a:r>
        </a:p>
        <a:p>
          <a:r>
            <a:rPr lang="en-NZ"/>
            <a:t>Senior Systems Engineer</a:t>
          </a:r>
        </a:p>
      </dgm:t>
    </dgm:pt>
    <dgm:pt modelId="{AFD772A6-73C5-409B-BA0D-BCCAC0ECA46B}" type="parTrans" cxnId="{9CDF67BA-F152-45C1-A13B-E1489375284E}">
      <dgm:prSet/>
      <dgm:spPr/>
      <dgm:t>
        <a:bodyPr/>
        <a:lstStyle/>
        <a:p>
          <a:endParaRPr lang="en-NZ"/>
        </a:p>
      </dgm:t>
    </dgm:pt>
    <dgm:pt modelId="{CE827BEE-EE61-4372-989F-784039204EF6}" type="sibTrans" cxnId="{9CDF67BA-F152-45C1-A13B-E1489375284E}">
      <dgm:prSet/>
      <dgm:spPr/>
      <dgm:t>
        <a:bodyPr/>
        <a:lstStyle/>
        <a:p>
          <a:endParaRPr lang="en-NZ"/>
        </a:p>
      </dgm:t>
    </dgm:pt>
    <dgm:pt modelId="{CC93903F-8BF5-4453-86FD-5C853030E0DA}">
      <dgm:prSet/>
      <dgm:spPr/>
      <dgm:t>
        <a:bodyPr/>
        <a:lstStyle/>
        <a:p>
          <a:r>
            <a:rPr lang="en-NZ"/>
            <a:t>Justine Silbery Infrastructure Engineer</a:t>
          </a:r>
        </a:p>
      </dgm:t>
    </dgm:pt>
    <dgm:pt modelId="{874B9B96-80E9-480E-9C4F-6A95464B116A}" type="parTrans" cxnId="{36207B4A-DF76-4C9D-BD16-9722044D9D91}">
      <dgm:prSet/>
      <dgm:spPr/>
      <dgm:t>
        <a:bodyPr/>
        <a:lstStyle/>
        <a:p>
          <a:endParaRPr lang="en-NZ"/>
        </a:p>
      </dgm:t>
    </dgm:pt>
    <dgm:pt modelId="{DB37ABBE-D117-43CB-A2F8-C6F22BEDC437}" type="sibTrans" cxnId="{36207B4A-DF76-4C9D-BD16-9722044D9D91}">
      <dgm:prSet/>
      <dgm:spPr/>
      <dgm:t>
        <a:bodyPr/>
        <a:lstStyle/>
        <a:p>
          <a:endParaRPr lang="en-NZ"/>
        </a:p>
      </dgm:t>
    </dgm:pt>
    <dgm:pt modelId="{EB9B6D3A-1574-43E3-8447-B56B5C54D348}">
      <dgm:prSet/>
      <dgm:spPr/>
      <dgm:t>
        <a:bodyPr/>
        <a:lstStyle/>
        <a:p>
          <a:r>
            <a:rPr lang="en-NZ"/>
            <a:t>Chris Farrell Communication Systems Technician</a:t>
          </a:r>
        </a:p>
      </dgm:t>
    </dgm:pt>
    <dgm:pt modelId="{23C01872-38A4-4819-85C5-D2BD5F0F168E}" type="parTrans" cxnId="{F73BAB9C-B2F8-4017-B6D9-54944E19302D}">
      <dgm:prSet/>
      <dgm:spPr/>
      <dgm:t>
        <a:bodyPr/>
        <a:lstStyle/>
        <a:p>
          <a:endParaRPr lang="en-NZ"/>
        </a:p>
      </dgm:t>
    </dgm:pt>
    <dgm:pt modelId="{D52292D8-E689-4C9E-A3BD-A9CA81E7891E}" type="sibTrans" cxnId="{F73BAB9C-B2F8-4017-B6D9-54944E19302D}">
      <dgm:prSet/>
      <dgm:spPr/>
      <dgm:t>
        <a:bodyPr/>
        <a:lstStyle/>
        <a:p>
          <a:endParaRPr lang="en-NZ"/>
        </a:p>
      </dgm:t>
    </dgm:pt>
    <dgm:pt modelId="{6259EB9E-9D35-440A-A616-B9627AE69BF0}">
      <dgm:prSet/>
      <dgm:spPr/>
      <dgm:t>
        <a:bodyPr/>
        <a:lstStyle/>
        <a:p>
          <a:r>
            <a:rPr lang="en-NZ"/>
            <a:t> Paulo Quizora Infrastructure Engineer</a:t>
          </a:r>
        </a:p>
      </dgm:t>
    </dgm:pt>
    <dgm:pt modelId="{049C1A32-B2A5-4B65-AE5A-EAE23C275564}" type="parTrans" cxnId="{AE7DB15E-C923-47D6-85CA-18481FE5DE81}">
      <dgm:prSet/>
      <dgm:spPr/>
      <dgm:t>
        <a:bodyPr/>
        <a:lstStyle/>
        <a:p>
          <a:endParaRPr lang="en-NZ"/>
        </a:p>
      </dgm:t>
    </dgm:pt>
    <dgm:pt modelId="{460B3165-FA98-4D5D-B436-466707AB78F3}" type="sibTrans" cxnId="{AE7DB15E-C923-47D6-85CA-18481FE5DE81}">
      <dgm:prSet/>
      <dgm:spPr/>
      <dgm:t>
        <a:bodyPr/>
        <a:lstStyle/>
        <a:p>
          <a:endParaRPr lang="en-NZ"/>
        </a:p>
      </dgm:t>
    </dgm:pt>
    <dgm:pt modelId="{23A12E75-2F50-4448-9ABC-1965DB2B39C3}">
      <dgm:prSet/>
      <dgm:spPr/>
      <dgm:t>
        <a:bodyPr/>
        <a:lstStyle/>
        <a:p>
          <a:r>
            <a:rPr lang="en-NZ"/>
            <a:t>Klim Belchev </a:t>
          </a:r>
        </a:p>
        <a:p>
          <a:r>
            <a:rPr lang="en-NZ"/>
            <a:t>Systems Engineer</a:t>
          </a:r>
        </a:p>
      </dgm:t>
    </dgm:pt>
    <dgm:pt modelId="{3845BB4A-7DDD-4065-B13A-66A4B5DDE96C}" type="parTrans" cxnId="{E1937139-1807-4100-A334-4B3EA5E0F258}">
      <dgm:prSet/>
      <dgm:spPr/>
      <dgm:t>
        <a:bodyPr/>
        <a:lstStyle/>
        <a:p>
          <a:endParaRPr lang="en-NZ"/>
        </a:p>
      </dgm:t>
    </dgm:pt>
    <dgm:pt modelId="{D6EF2DDC-99E0-445D-BCD3-6C0EE26C4D94}" type="sibTrans" cxnId="{E1937139-1807-4100-A334-4B3EA5E0F258}">
      <dgm:prSet/>
      <dgm:spPr/>
      <dgm:t>
        <a:bodyPr/>
        <a:lstStyle/>
        <a:p>
          <a:endParaRPr lang="en-NZ"/>
        </a:p>
      </dgm:t>
    </dgm:pt>
    <dgm:pt modelId="{1937FDFB-8E1B-4F93-BF6D-3921851B852B}">
      <dgm:prSet/>
      <dgm:spPr/>
      <dgm:t>
        <a:bodyPr/>
        <a:lstStyle/>
        <a:p>
          <a:r>
            <a:rPr lang="en-NZ"/>
            <a:t>Alex Degtyrev Systems Engineer</a:t>
          </a:r>
        </a:p>
      </dgm:t>
    </dgm:pt>
    <dgm:pt modelId="{525758CE-F42E-4CDD-B815-B6B858045E51}" type="parTrans" cxnId="{C27D87BA-BC58-46B2-83C4-D0FD5F3A0974}">
      <dgm:prSet/>
      <dgm:spPr/>
      <dgm:t>
        <a:bodyPr/>
        <a:lstStyle/>
        <a:p>
          <a:endParaRPr lang="en-NZ"/>
        </a:p>
      </dgm:t>
    </dgm:pt>
    <dgm:pt modelId="{290F5F0A-EC06-4627-A4AC-9424A627F90F}" type="sibTrans" cxnId="{C27D87BA-BC58-46B2-83C4-D0FD5F3A0974}">
      <dgm:prSet/>
      <dgm:spPr/>
      <dgm:t>
        <a:bodyPr/>
        <a:lstStyle/>
        <a:p>
          <a:endParaRPr lang="en-NZ"/>
        </a:p>
      </dgm:t>
    </dgm:pt>
    <dgm:pt modelId="{0B6777D1-12C4-4BAC-B78F-F6217D7C1507}">
      <dgm:prSet/>
      <dgm:spPr/>
      <dgm:t>
        <a:bodyPr/>
        <a:lstStyle/>
        <a:p>
          <a:r>
            <a:rPr lang="en-NZ"/>
            <a:t>Suranga De Silva Systems Engineer</a:t>
          </a:r>
        </a:p>
      </dgm:t>
    </dgm:pt>
    <dgm:pt modelId="{78CC4BE3-5831-4427-9911-ADFCA46881F7}" type="parTrans" cxnId="{4C5D6C8E-9792-4FE9-97D3-4F7B600E8C25}">
      <dgm:prSet/>
      <dgm:spPr/>
      <dgm:t>
        <a:bodyPr/>
        <a:lstStyle/>
        <a:p>
          <a:endParaRPr lang="en-NZ"/>
        </a:p>
      </dgm:t>
    </dgm:pt>
    <dgm:pt modelId="{7FE0D2F2-ED35-47A1-A9A0-EEA36FD9E196}" type="sibTrans" cxnId="{4C5D6C8E-9792-4FE9-97D3-4F7B600E8C25}">
      <dgm:prSet/>
      <dgm:spPr/>
      <dgm:t>
        <a:bodyPr/>
        <a:lstStyle/>
        <a:p>
          <a:endParaRPr lang="en-NZ"/>
        </a:p>
      </dgm:t>
    </dgm:pt>
    <dgm:pt modelId="{3A392191-A1DD-47DB-872E-DCAA823F377F}">
      <dgm:prSet/>
      <dgm:spPr/>
      <dgm:t>
        <a:bodyPr/>
        <a:lstStyle/>
        <a:p>
          <a:r>
            <a:rPr lang="en-NZ"/>
            <a:t>Eason Liu </a:t>
          </a:r>
        </a:p>
        <a:p>
          <a:r>
            <a:rPr lang="en-NZ"/>
            <a:t>Systems Engineer</a:t>
          </a:r>
        </a:p>
      </dgm:t>
    </dgm:pt>
    <dgm:pt modelId="{971A8B56-0983-42F2-8991-EE00613A056D}" type="parTrans" cxnId="{06F8C226-432A-418B-A25D-CF0D15E8A550}">
      <dgm:prSet/>
      <dgm:spPr/>
      <dgm:t>
        <a:bodyPr/>
        <a:lstStyle/>
        <a:p>
          <a:endParaRPr lang="en-NZ"/>
        </a:p>
      </dgm:t>
    </dgm:pt>
    <dgm:pt modelId="{89A99915-92CE-4E08-862C-EAEFCC1C221A}" type="sibTrans" cxnId="{06F8C226-432A-418B-A25D-CF0D15E8A550}">
      <dgm:prSet/>
      <dgm:spPr/>
      <dgm:t>
        <a:bodyPr/>
        <a:lstStyle/>
        <a:p>
          <a:endParaRPr lang="en-NZ"/>
        </a:p>
      </dgm:t>
    </dgm:pt>
    <dgm:pt modelId="{69FD5BD0-1501-4BCF-8E99-6BA30B279B09}">
      <dgm:prSet/>
      <dgm:spPr/>
      <dgm:t>
        <a:bodyPr/>
        <a:lstStyle/>
        <a:p>
          <a:r>
            <a:rPr lang="en-NZ"/>
            <a:t>Ioana Nicolau</a:t>
          </a:r>
        </a:p>
        <a:p>
          <a:r>
            <a:rPr lang="en-NZ"/>
            <a:t> DBA &amp; BI Specialist</a:t>
          </a:r>
        </a:p>
      </dgm:t>
    </dgm:pt>
    <dgm:pt modelId="{C7F6B4AF-9F70-4336-B0F8-834CA6C7841E}" type="parTrans" cxnId="{38548750-AA4A-440D-BA83-37F79DC19122}">
      <dgm:prSet/>
      <dgm:spPr/>
      <dgm:t>
        <a:bodyPr/>
        <a:lstStyle/>
        <a:p>
          <a:endParaRPr lang="en-NZ"/>
        </a:p>
      </dgm:t>
    </dgm:pt>
    <dgm:pt modelId="{C6130AC0-B355-473B-96FD-4FF1154A8E69}" type="sibTrans" cxnId="{38548750-AA4A-440D-BA83-37F79DC19122}">
      <dgm:prSet/>
      <dgm:spPr/>
      <dgm:t>
        <a:bodyPr/>
        <a:lstStyle/>
        <a:p>
          <a:endParaRPr lang="en-NZ"/>
        </a:p>
      </dgm:t>
    </dgm:pt>
    <dgm:pt modelId="{D14849B3-258A-433C-87BF-E0FC7410AA90}">
      <dgm:prSet/>
      <dgm:spPr/>
      <dgm:t>
        <a:bodyPr/>
        <a:lstStyle/>
        <a:p>
          <a:r>
            <a:rPr lang="en-NZ"/>
            <a:t>Sam Wong </a:t>
          </a:r>
        </a:p>
        <a:p>
          <a:r>
            <a:rPr lang="en-NZ"/>
            <a:t>Systems Administrator</a:t>
          </a:r>
        </a:p>
      </dgm:t>
    </dgm:pt>
    <dgm:pt modelId="{1E0DF683-400E-45B0-978F-BE1263DD510B}" type="parTrans" cxnId="{5FA28A64-9F33-46CF-B72C-4C37820CE1D3}">
      <dgm:prSet/>
      <dgm:spPr/>
      <dgm:t>
        <a:bodyPr/>
        <a:lstStyle/>
        <a:p>
          <a:endParaRPr lang="en-NZ"/>
        </a:p>
      </dgm:t>
    </dgm:pt>
    <dgm:pt modelId="{4614FEC3-E4BA-4E2F-A91E-6C5ADD98AA34}" type="sibTrans" cxnId="{5FA28A64-9F33-46CF-B72C-4C37820CE1D3}">
      <dgm:prSet/>
      <dgm:spPr/>
      <dgm:t>
        <a:bodyPr/>
        <a:lstStyle/>
        <a:p>
          <a:endParaRPr lang="en-NZ"/>
        </a:p>
      </dgm:t>
    </dgm:pt>
    <dgm:pt modelId="{EC11531E-DA74-4EAE-A0F1-387A8C9EC5DE}">
      <dgm:prSet/>
      <dgm:spPr/>
      <dgm:t>
        <a:bodyPr/>
        <a:lstStyle/>
        <a:p>
          <a:r>
            <a:rPr lang="en-NZ"/>
            <a:t>Peter Chen </a:t>
          </a:r>
        </a:p>
        <a:p>
          <a:r>
            <a:rPr lang="en-NZ"/>
            <a:t>Systems Engineer</a:t>
          </a:r>
        </a:p>
      </dgm:t>
    </dgm:pt>
    <dgm:pt modelId="{E4518D98-A6A7-4DC6-8FA3-0FA206FA8C2F}" type="parTrans" cxnId="{02B4C59A-9547-46D7-BC29-3A8D80FBEAF2}">
      <dgm:prSet/>
      <dgm:spPr/>
      <dgm:t>
        <a:bodyPr/>
        <a:lstStyle/>
        <a:p>
          <a:endParaRPr lang="en-NZ"/>
        </a:p>
      </dgm:t>
    </dgm:pt>
    <dgm:pt modelId="{B22014D5-3D7F-48FB-9C28-96AF7F6C148D}" type="sibTrans" cxnId="{02B4C59A-9547-46D7-BC29-3A8D80FBEAF2}">
      <dgm:prSet/>
      <dgm:spPr/>
      <dgm:t>
        <a:bodyPr/>
        <a:lstStyle/>
        <a:p>
          <a:endParaRPr lang="en-NZ"/>
        </a:p>
      </dgm:t>
    </dgm:pt>
    <dgm:pt modelId="{3DE0F6C2-C5D6-4B56-B49C-1279E3A9F9B3}">
      <dgm:prSet/>
      <dgm:spPr/>
      <dgm:t>
        <a:bodyPr/>
        <a:lstStyle/>
        <a:p>
          <a:r>
            <a:rPr lang="en-NZ"/>
            <a:t>Rodger Hanson</a:t>
          </a:r>
        </a:p>
        <a:p>
          <a:r>
            <a:rPr lang="en-NZ"/>
            <a:t>Systems Engineer</a:t>
          </a:r>
        </a:p>
      </dgm:t>
    </dgm:pt>
    <dgm:pt modelId="{63AAB4CD-E5A8-45AD-9860-358782EBB2AF}" type="parTrans" cxnId="{589AD8EC-EE15-4433-8593-DA3811538A4C}">
      <dgm:prSet/>
      <dgm:spPr/>
      <dgm:t>
        <a:bodyPr/>
        <a:lstStyle/>
        <a:p>
          <a:endParaRPr lang="en-NZ"/>
        </a:p>
      </dgm:t>
    </dgm:pt>
    <dgm:pt modelId="{75D9C47A-6DD2-4B42-9EED-1805A760C4F8}" type="sibTrans" cxnId="{589AD8EC-EE15-4433-8593-DA3811538A4C}">
      <dgm:prSet/>
      <dgm:spPr/>
      <dgm:t>
        <a:bodyPr/>
        <a:lstStyle/>
        <a:p>
          <a:endParaRPr lang="en-NZ"/>
        </a:p>
      </dgm:t>
    </dgm:pt>
    <dgm:pt modelId="{85101FA9-E1E1-4F9A-B101-BB90B44C510F}">
      <dgm:prSet/>
      <dgm:spPr/>
      <dgm:t>
        <a:bodyPr/>
        <a:lstStyle/>
        <a:p>
          <a:r>
            <a:rPr lang="en-NZ"/>
            <a:t>Orlando Cisneros System Engineer</a:t>
          </a:r>
        </a:p>
      </dgm:t>
    </dgm:pt>
    <dgm:pt modelId="{9DD8D7EA-B4CD-4CC1-BD5C-4A0176A5C134}" type="parTrans" cxnId="{362FEFAE-14AB-4102-BB82-91037B6FDA4F}">
      <dgm:prSet/>
      <dgm:spPr/>
      <dgm:t>
        <a:bodyPr/>
        <a:lstStyle/>
        <a:p>
          <a:endParaRPr lang="en-NZ"/>
        </a:p>
      </dgm:t>
    </dgm:pt>
    <dgm:pt modelId="{26191698-9E59-4447-9AE1-E6D56C62DAB5}" type="sibTrans" cxnId="{362FEFAE-14AB-4102-BB82-91037B6FDA4F}">
      <dgm:prSet/>
      <dgm:spPr/>
      <dgm:t>
        <a:bodyPr/>
        <a:lstStyle/>
        <a:p>
          <a:endParaRPr lang="en-NZ"/>
        </a:p>
      </dgm:t>
    </dgm:pt>
    <dgm:pt modelId="{D697D553-B439-4E4D-A11F-1B5924AF6495}">
      <dgm:prSet/>
      <dgm:spPr/>
      <dgm:t>
        <a:bodyPr/>
        <a:lstStyle/>
        <a:p>
          <a:r>
            <a:rPr lang="en-NZ" dirty="0"/>
            <a:t>Bart </a:t>
          </a:r>
          <a:r>
            <a:rPr lang="en-NZ" dirty="0" err="1"/>
            <a:t>Kreesta</a:t>
          </a:r>
          <a:r>
            <a:rPr lang="en-NZ" dirty="0"/>
            <a:t> </a:t>
          </a:r>
        </a:p>
        <a:p>
          <a:r>
            <a:rPr lang="en-NZ" dirty="0"/>
            <a:t>Service Delivery Specialist</a:t>
          </a:r>
        </a:p>
      </dgm:t>
    </dgm:pt>
    <dgm:pt modelId="{3F175DE5-7B90-4013-9C31-9C01958AB42F}" type="parTrans" cxnId="{783C9B8D-6CCC-4B9F-8C17-944602D52EE4}">
      <dgm:prSet/>
      <dgm:spPr/>
      <dgm:t>
        <a:bodyPr/>
        <a:lstStyle/>
        <a:p>
          <a:endParaRPr lang="en-NZ"/>
        </a:p>
      </dgm:t>
    </dgm:pt>
    <dgm:pt modelId="{B0EB75BA-26BE-4AC3-B64A-E12BC0F32428}" type="sibTrans" cxnId="{783C9B8D-6CCC-4B9F-8C17-944602D52EE4}">
      <dgm:prSet/>
      <dgm:spPr/>
      <dgm:t>
        <a:bodyPr/>
        <a:lstStyle/>
        <a:p>
          <a:endParaRPr lang="en-NZ"/>
        </a:p>
      </dgm:t>
    </dgm:pt>
    <dgm:pt modelId="{13F29579-9E1C-409A-8EDD-40A27CCA3BF7}">
      <dgm:prSet/>
      <dgm:spPr/>
      <dgm:t>
        <a:bodyPr/>
        <a:lstStyle/>
        <a:p>
          <a:r>
            <a:rPr lang="en-NZ"/>
            <a:t>Marian Sosna </a:t>
          </a:r>
        </a:p>
        <a:p>
          <a:r>
            <a:rPr lang="en-NZ"/>
            <a:t>Service Delivery Specialist</a:t>
          </a:r>
        </a:p>
      </dgm:t>
    </dgm:pt>
    <dgm:pt modelId="{8F249E88-6C1A-4343-9763-497130998955}" type="parTrans" cxnId="{45BA3A50-3A6A-47AD-A2E2-B25D5000E018}">
      <dgm:prSet/>
      <dgm:spPr/>
      <dgm:t>
        <a:bodyPr/>
        <a:lstStyle/>
        <a:p>
          <a:endParaRPr lang="en-NZ"/>
        </a:p>
      </dgm:t>
    </dgm:pt>
    <dgm:pt modelId="{E2D1F6DE-39D0-4315-AA39-86E6A7823E3F}" type="sibTrans" cxnId="{45BA3A50-3A6A-47AD-A2E2-B25D5000E018}">
      <dgm:prSet/>
      <dgm:spPr/>
      <dgm:t>
        <a:bodyPr/>
        <a:lstStyle/>
        <a:p>
          <a:endParaRPr lang="en-NZ"/>
        </a:p>
      </dgm:t>
    </dgm:pt>
    <dgm:pt modelId="{BD9D8D4F-04E2-48A2-A98E-5FF4AB424D42}">
      <dgm:prSet/>
      <dgm:spPr/>
      <dgm:t>
        <a:bodyPr/>
        <a:lstStyle/>
        <a:p>
          <a:r>
            <a:rPr lang="en-NZ"/>
            <a:t>Semi Leo </a:t>
          </a:r>
        </a:p>
        <a:p>
          <a:r>
            <a:rPr lang="en-NZ"/>
            <a:t>Service Delivery Specialist</a:t>
          </a:r>
        </a:p>
      </dgm:t>
    </dgm:pt>
    <dgm:pt modelId="{0F9A2A1A-A86D-4CD2-8616-1F0B6944FE1A}" type="parTrans" cxnId="{B5A10312-F923-4F78-BECE-C168D7C2231D}">
      <dgm:prSet/>
      <dgm:spPr/>
      <dgm:t>
        <a:bodyPr/>
        <a:lstStyle/>
        <a:p>
          <a:endParaRPr lang="en-NZ"/>
        </a:p>
      </dgm:t>
    </dgm:pt>
    <dgm:pt modelId="{E2BFCD83-AA33-4E64-89EF-9F633568802F}" type="sibTrans" cxnId="{B5A10312-F923-4F78-BECE-C168D7C2231D}">
      <dgm:prSet/>
      <dgm:spPr/>
      <dgm:t>
        <a:bodyPr/>
        <a:lstStyle/>
        <a:p>
          <a:endParaRPr lang="en-NZ"/>
        </a:p>
      </dgm:t>
    </dgm:pt>
    <dgm:pt modelId="{F672CC80-E13A-458B-8BD3-B040989E7747}">
      <dgm:prSet/>
      <dgm:spPr/>
      <dgm:t>
        <a:bodyPr/>
        <a:lstStyle/>
        <a:p>
          <a:r>
            <a:rPr lang="en-NZ"/>
            <a:t>Tony Lowen </a:t>
          </a:r>
        </a:p>
        <a:p>
          <a:r>
            <a:rPr lang="en-NZ"/>
            <a:t>Service Delivery Specialist</a:t>
          </a:r>
        </a:p>
      </dgm:t>
    </dgm:pt>
    <dgm:pt modelId="{32A467E2-0842-42ED-B58D-700E0965D255}" type="parTrans" cxnId="{3282CD08-E67C-4479-AF65-DBFA760AA45F}">
      <dgm:prSet/>
      <dgm:spPr/>
      <dgm:t>
        <a:bodyPr/>
        <a:lstStyle/>
        <a:p>
          <a:endParaRPr lang="en-NZ"/>
        </a:p>
      </dgm:t>
    </dgm:pt>
    <dgm:pt modelId="{FCC5285B-A0E2-403B-BFDF-8231EAC3F3C5}" type="sibTrans" cxnId="{3282CD08-E67C-4479-AF65-DBFA760AA45F}">
      <dgm:prSet/>
      <dgm:spPr/>
      <dgm:t>
        <a:bodyPr/>
        <a:lstStyle/>
        <a:p>
          <a:endParaRPr lang="en-NZ"/>
        </a:p>
      </dgm:t>
    </dgm:pt>
    <dgm:pt modelId="{5CECBF75-4DE0-40F6-BF42-1F4FD2E5FCE6}">
      <dgm:prSet/>
      <dgm:spPr/>
      <dgm:t>
        <a:bodyPr/>
        <a:lstStyle/>
        <a:p>
          <a:r>
            <a:rPr lang="en-NZ"/>
            <a:t>Ewan Tan </a:t>
          </a:r>
        </a:p>
        <a:p>
          <a:r>
            <a:rPr lang="en-NZ"/>
            <a:t>Service Delivery Specialist</a:t>
          </a:r>
        </a:p>
      </dgm:t>
    </dgm:pt>
    <dgm:pt modelId="{47C5A075-0A05-43BE-84E9-652689BA29AD}" type="parTrans" cxnId="{5B1090A1-AF63-42F5-8821-78534201B254}">
      <dgm:prSet/>
      <dgm:spPr/>
      <dgm:t>
        <a:bodyPr/>
        <a:lstStyle/>
        <a:p>
          <a:endParaRPr lang="en-NZ"/>
        </a:p>
      </dgm:t>
    </dgm:pt>
    <dgm:pt modelId="{368E19F9-AC6A-409C-8E8D-113E1BC29736}" type="sibTrans" cxnId="{5B1090A1-AF63-42F5-8821-78534201B254}">
      <dgm:prSet/>
      <dgm:spPr/>
      <dgm:t>
        <a:bodyPr/>
        <a:lstStyle/>
        <a:p>
          <a:endParaRPr lang="en-NZ"/>
        </a:p>
      </dgm:t>
    </dgm:pt>
    <dgm:pt modelId="{2971788F-A2F9-4024-A975-F0FBBD6950A6}">
      <dgm:prSet/>
      <dgm:spPr/>
      <dgm:t>
        <a:bodyPr/>
        <a:lstStyle/>
        <a:p>
          <a:r>
            <a:rPr lang="en-NZ"/>
            <a:t>Priyank Lao </a:t>
          </a:r>
        </a:p>
        <a:p>
          <a:r>
            <a:rPr lang="en-NZ"/>
            <a:t>Senior Help Desk Technican</a:t>
          </a:r>
        </a:p>
      </dgm:t>
    </dgm:pt>
    <dgm:pt modelId="{819BF315-399C-4EBF-95E0-2EE8449F0259}" type="parTrans" cxnId="{C5F84BD9-103B-4C19-835C-FEA7DB35D3F3}">
      <dgm:prSet/>
      <dgm:spPr/>
      <dgm:t>
        <a:bodyPr/>
        <a:lstStyle/>
        <a:p>
          <a:endParaRPr lang="en-NZ"/>
        </a:p>
      </dgm:t>
    </dgm:pt>
    <dgm:pt modelId="{B83F80AC-9D32-41AB-8D5A-FCD588328245}" type="sibTrans" cxnId="{C5F84BD9-103B-4C19-835C-FEA7DB35D3F3}">
      <dgm:prSet/>
      <dgm:spPr/>
      <dgm:t>
        <a:bodyPr/>
        <a:lstStyle/>
        <a:p>
          <a:endParaRPr lang="en-NZ"/>
        </a:p>
      </dgm:t>
    </dgm:pt>
    <dgm:pt modelId="{D4F59DD8-47F1-4739-BB0F-0D61C4A21863}">
      <dgm:prSet/>
      <dgm:spPr/>
      <dgm:t>
        <a:bodyPr/>
        <a:lstStyle/>
        <a:p>
          <a:r>
            <a:rPr lang="en-NZ" dirty="0" err="1"/>
            <a:t>Manette</a:t>
          </a:r>
          <a:r>
            <a:rPr lang="en-NZ" dirty="0"/>
            <a:t> De Beer Help Desk Technician</a:t>
          </a:r>
        </a:p>
      </dgm:t>
    </dgm:pt>
    <dgm:pt modelId="{3FAC3BFF-417D-49A9-8758-6ED4F57F04CA}" type="parTrans" cxnId="{148E0DD6-5D88-4AB3-B247-7D62D5EC1C29}">
      <dgm:prSet/>
      <dgm:spPr/>
      <dgm:t>
        <a:bodyPr/>
        <a:lstStyle/>
        <a:p>
          <a:endParaRPr lang="en-NZ"/>
        </a:p>
      </dgm:t>
    </dgm:pt>
    <dgm:pt modelId="{384381D5-2CE7-4C6C-85CF-BDC8C4418196}" type="sibTrans" cxnId="{148E0DD6-5D88-4AB3-B247-7D62D5EC1C29}">
      <dgm:prSet/>
      <dgm:spPr/>
      <dgm:t>
        <a:bodyPr/>
        <a:lstStyle/>
        <a:p>
          <a:endParaRPr lang="en-NZ"/>
        </a:p>
      </dgm:t>
    </dgm:pt>
    <dgm:pt modelId="{0D8FB2BA-4E4F-4091-A197-14BE10414BA3}">
      <dgm:prSet/>
      <dgm:spPr/>
      <dgm:t>
        <a:bodyPr/>
        <a:lstStyle/>
        <a:p>
          <a:r>
            <a:rPr lang="en-NZ"/>
            <a:t>Shynel Prasad</a:t>
          </a:r>
        </a:p>
        <a:p>
          <a:r>
            <a:rPr lang="en-NZ"/>
            <a:t>Help Desk Technician</a:t>
          </a:r>
        </a:p>
      </dgm:t>
    </dgm:pt>
    <dgm:pt modelId="{1E5379F0-60F3-4A05-B8CA-EC1FB8B6C30D}" type="parTrans" cxnId="{CF193C09-EDA1-45E5-A508-E9784EECFE0C}">
      <dgm:prSet/>
      <dgm:spPr/>
      <dgm:t>
        <a:bodyPr/>
        <a:lstStyle/>
        <a:p>
          <a:endParaRPr lang="en-NZ"/>
        </a:p>
      </dgm:t>
    </dgm:pt>
    <dgm:pt modelId="{FE38D4F7-C7A7-4602-B1D7-2987C08AE224}" type="sibTrans" cxnId="{CF193C09-EDA1-45E5-A508-E9784EECFE0C}">
      <dgm:prSet/>
      <dgm:spPr/>
      <dgm:t>
        <a:bodyPr/>
        <a:lstStyle/>
        <a:p>
          <a:endParaRPr lang="en-NZ"/>
        </a:p>
      </dgm:t>
    </dgm:pt>
    <dgm:pt modelId="{D63F1A20-3A1A-447B-9D97-FB168DD7D4B0}">
      <dgm:prSet/>
      <dgm:spPr/>
      <dgm:t>
        <a:bodyPr/>
        <a:lstStyle/>
        <a:p>
          <a:r>
            <a:rPr lang="en-NZ"/>
            <a:t>Kazi Rahman </a:t>
          </a:r>
        </a:p>
        <a:p>
          <a:r>
            <a:rPr lang="en-NZ"/>
            <a:t>Senior Service Delivery Specialist</a:t>
          </a:r>
        </a:p>
      </dgm:t>
    </dgm:pt>
    <dgm:pt modelId="{235F373F-C968-47C6-ABB7-BFB823EB284C}" type="sibTrans" cxnId="{65306F69-44AE-4AA1-B1D5-546BEC193277}">
      <dgm:prSet/>
      <dgm:spPr/>
      <dgm:t>
        <a:bodyPr/>
        <a:lstStyle/>
        <a:p>
          <a:endParaRPr lang="en-NZ"/>
        </a:p>
      </dgm:t>
    </dgm:pt>
    <dgm:pt modelId="{CDEBF223-4D9B-4137-9D84-9FBE5EF4C5C9}" type="parTrans" cxnId="{65306F69-44AE-4AA1-B1D5-546BEC193277}">
      <dgm:prSet/>
      <dgm:spPr/>
      <dgm:t>
        <a:bodyPr/>
        <a:lstStyle/>
        <a:p>
          <a:endParaRPr lang="en-NZ"/>
        </a:p>
      </dgm:t>
    </dgm:pt>
    <dgm:pt modelId="{388F072B-41C7-4637-B17D-6143B544268B}">
      <dgm:prSet/>
      <dgm:spPr/>
      <dgm:t>
        <a:bodyPr/>
        <a:lstStyle/>
        <a:p>
          <a:r>
            <a:rPr lang="en-NZ"/>
            <a:t>San Ly </a:t>
          </a:r>
        </a:p>
        <a:p>
          <a:r>
            <a:rPr lang="en-NZ"/>
            <a:t>Help Desk Technician</a:t>
          </a:r>
        </a:p>
      </dgm:t>
    </dgm:pt>
    <dgm:pt modelId="{22DF0FC6-47D4-4CCD-99D4-69F8553D71F5}" type="sibTrans" cxnId="{948394FD-6F39-4D55-B7E4-F13F05E5E9FE}">
      <dgm:prSet/>
      <dgm:spPr/>
      <dgm:t>
        <a:bodyPr/>
        <a:lstStyle/>
        <a:p>
          <a:endParaRPr lang="en-NZ"/>
        </a:p>
      </dgm:t>
    </dgm:pt>
    <dgm:pt modelId="{F1BE33B5-5E3F-4B43-80D7-D564BC5E651E}" type="parTrans" cxnId="{948394FD-6F39-4D55-B7E4-F13F05E5E9FE}">
      <dgm:prSet/>
      <dgm:spPr/>
      <dgm:t>
        <a:bodyPr/>
        <a:lstStyle/>
        <a:p>
          <a:endParaRPr lang="en-NZ"/>
        </a:p>
      </dgm:t>
    </dgm:pt>
    <dgm:pt modelId="{CCEFD561-4D8A-4469-9B75-BDE55F81A473}">
      <dgm:prSet/>
      <dgm:spPr/>
      <dgm:t>
        <a:bodyPr/>
        <a:lstStyle/>
        <a:p>
          <a:r>
            <a:rPr lang="en-NZ"/>
            <a:t>Jonas Freue</a:t>
          </a:r>
        </a:p>
        <a:p>
          <a:r>
            <a:rPr lang="en-NZ"/>
            <a:t>Service Delivery Specialist</a:t>
          </a:r>
        </a:p>
      </dgm:t>
    </dgm:pt>
    <dgm:pt modelId="{3F17FEC7-662B-4491-9B79-7A91E2C6AB15}" type="parTrans" cxnId="{6E016999-9AA4-41AC-B209-6C8BA6E8A6FD}">
      <dgm:prSet/>
      <dgm:spPr/>
      <dgm:t>
        <a:bodyPr/>
        <a:lstStyle/>
        <a:p>
          <a:endParaRPr lang="en-NZ"/>
        </a:p>
      </dgm:t>
    </dgm:pt>
    <dgm:pt modelId="{9D8AA556-40D5-4562-9BAE-98D2C59E7AD5}" type="sibTrans" cxnId="{6E016999-9AA4-41AC-B209-6C8BA6E8A6FD}">
      <dgm:prSet/>
      <dgm:spPr/>
      <dgm:t>
        <a:bodyPr/>
        <a:lstStyle/>
        <a:p>
          <a:endParaRPr lang="en-NZ"/>
        </a:p>
      </dgm:t>
    </dgm:pt>
    <dgm:pt modelId="{B72D69E6-0C0F-4174-9C3F-EDAB33AED80D}" type="asst">
      <dgm:prSet/>
      <dgm:spPr/>
      <dgm:t>
        <a:bodyPr/>
        <a:lstStyle/>
        <a:p>
          <a:r>
            <a:rPr lang="en-NZ"/>
            <a:t>Nadine Thompson ICTS Administrator</a:t>
          </a:r>
        </a:p>
      </dgm:t>
    </dgm:pt>
    <dgm:pt modelId="{E10F8295-451A-40ED-8AA8-9C5AC3EA266F}" type="parTrans" cxnId="{A9156EE5-A3BB-4D05-AD27-81D8CBB7E1D8}">
      <dgm:prSet/>
      <dgm:spPr/>
      <dgm:t>
        <a:bodyPr/>
        <a:lstStyle/>
        <a:p>
          <a:endParaRPr lang="en-NZ"/>
        </a:p>
      </dgm:t>
    </dgm:pt>
    <dgm:pt modelId="{08EC1FF7-B218-4FE4-9A46-CF34BFAB62F6}" type="sibTrans" cxnId="{A9156EE5-A3BB-4D05-AD27-81D8CBB7E1D8}">
      <dgm:prSet/>
      <dgm:spPr/>
      <dgm:t>
        <a:bodyPr/>
        <a:lstStyle/>
        <a:p>
          <a:endParaRPr lang="en-NZ"/>
        </a:p>
      </dgm:t>
    </dgm:pt>
    <dgm:pt modelId="{2D4D2F0C-DF62-46CA-876C-D5D22C4D5B28}">
      <dgm:prSet/>
      <dgm:spPr/>
      <dgm:t>
        <a:bodyPr/>
        <a:lstStyle/>
        <a:p>
          <a:r>
            <a:rPr lang="en-NZ"/>
            <a:t>Krishan Mani </a:t>
          </a:r>
        </a:p>
        <a:p>
          <a:r>
            <a:rPr lang="en-NZ"/>
            <a:t>eMIT Support Specialist</a:t>
          </a:r>
        </a:p>
      </dgm:t>
    </dgm:pt>
    <dgm:pt modelId="{6E04DE99-0933-4C87-B6E0-2A47CF44ADE5}" type="parTrans" cxnId="{CA90D3D5-FDE7-4E99-AC80-7274EE20197C}">
      <dgm:prSet/>
      <dgm:spPr/>
      <dgm:t>
        <a:bodyPr/>
        <a:lstStyle/>
        <a:p>
          <a:endParaRPr lang="en-NZ"/>
        </a:p>
      </dgm:t>
    </dgm:pt>
    <dgm:pt modelId="{29417EF2-0BC3-4AAC-AD6C-ED8CBCDCFED8}" type="sibTrans" cxnId="{CA90D3D5-FDE7-4E99-AC80-7274EE20197C}">
      <dgm:prSet/>
      <dgm:spPr/>
      <dgm:t>
        <a:bodyPr/>
        <a:lstStyle/>
        <a:p>
          <a:endParaRPr lang="en-NZ"/>
        </a:p>
      </dgm:t>
    </dgm:pt>
    <dgm:pt modelId="{7C3AEBF0-D643-403D-AE5D-C9395925AFDB}" type="pres">
      <dgm:prSet presAssocID="{23D0A1D8-765D-40FF-B524-3843081F5F1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NZ"/>
        </a:p>
      </dgm:t>
    </dgm:pt>
    <dgm:pt modelId="{E5656E8F-52DF-44D5-AF46-9D343D8F4167}" type="pres">
      <dgm:prSet presAssocID="{73DCA8BA-B8CF-47DA-93F2-8A7BBEDF24C4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422D5808-BD19-4882-8774-1EA7ADF0564F}" type="pres">
      <dgm:prSet presAssocID="{73DCA8BA-B8CF-47DA-93F2-8A7BBEDF24C4}" presName="rootComposite1" presStyleCnt="0"/>
      <dgm:spPr/>
      <dgm:t>
        <a:bodyPr/>
        <a:lstStyle/>
        <a:p>
          <a:endParaRPr lang="en-NZ"/>
        </a:p>
      </dgm:t>
    </dgm:pt>
    <dgm:pt modelId="{FEBCA6CB-BE54-4DB8-A19C-AB0939AE2DDA}" type="pres">
      <dgm:prSet presAssocID="{73DCA8BA-B8CF-47DA-93F2-8A7BBEDF24C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367A9D42-B4A2-469B-A7C3-D95B72CC1B76}" type="pres">
      <dgm:prSet presAssocID="{73DCA8BA-B8CF-47DA-93F2-8A7BBEDF24C4}" presName="rootConnector1" presStyleLbl="node1" presStyleIdx="0" presStyleCnt="0"/>
      <dgm:spPr/>
      <dgm:t>
        <a:bodyPr/>
        <a:lstStyle/>
        <a:p>
          <a:endParaRPr lang="en-NZ"/>
        </a:p>
      </dgm:t>
    </dgm:pt>
    <dgm:pt modelId="{282C346D-6773-421C-8827-650480858662}" type="pres">
      <dgm:prSet presAssocID="{73DCA8BA-B8CF-47DA-93F2-8A7BBEDF24C4}" presName="hierChild2" presStyleCnt="0"/>
      <dgm:spPr/>
      <dgm:t>
        <a:bodyPr/>
        <a:lstStyle/>
        <a:p>
          <a:endParaRPr lang="en-NZ"/>
        </a:p>
      </dgm:t>
    </dgm:pt>
    <dgm:pt modelId="{360191E7-B618-4D74-8CCC-444E99862403}" type="pres">
      <dgm:prSet presAssocID="{7EA48E4A-033E-46C2-8BCD-3BE82F1D9CA8}" presName="Name37" presStyleLbl="parChTrans1D2" presStyleIdx="0" presStyleCnt="2"/>
      <dgm:spPr/>
      <dgm:t>
        <a:bodyPr/>
        <a:lstStyle/>
        <a:p>
          <a:endParaRPr lang="en-NZ"/>
        </a:p>
      </dgm:t>
    </dgm:pt>
    <dgm:pt modelId="{BD270CC9-9A89-4813-BA1D-8CF2E5DB71BC}" type="pres">
      <dgm:prSet presAssocID="{F10A9DE0-2268-4EA1-A753-3351CABDC6F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EEE4F275-2D6D-479D-A7B0-D97F535CCF74}" type="pres">
      <dgm:prSet presAssocID="{F10A9DE0-2268-4EA1-A753-3351CABDC6FC}" presName="rootComposite" presStyleCnt="0"/>
      <dgm:spPr/>
      <dgm:t>
        <a:bodyPr/>
        <a:lstStyle/>
        <a:p>
          <a:endParaRPr lang="en-NZ"/>
        </a:p>
      </dgm:t>
    </dgm:pt>
    <dgm:pt modelId="{90768711-133E-44B4-91E1-44B5E90A363A}" type="pres">
      <dgm:prSet presAssocID="{F10A9DE0-2268-4EA1-A753-3351CABDC6FC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C0936F85-7A8E-4774-9146-28A160971EA7}" type="pres">
      <dgm:prSet presAssocID="{F10A9DE0-2268-4EA1-A753-3351CABDC6FC}" presName="rootConnector" presStyleLbl="node2" presStyleIdx="0" presStyleCnt="1"/>
      <dgm:spPr/>
      <dgm:t>
        <a:bodyPr/>
        <a:lstStyle/>
        <a:p>
          <a:endParaRPr lang="en-NZ"/>
        </a:p>
      </dgm:t>
    </dgm:pt>
    <dgm:pt modelId="{A1A37386-C628-48FA-AC15-016F633250ED}" type="pres">
      <dgm:prSet presAssocID="{F10A9DE0-2268-4EA1-A753-3351CABDC6FC}" presName="hierChild4" presStyleCnt="0"/>
      <dgm:spPr/>
      <dgm:t>
        <a:bodyPr/>
        <a:lstStyle/>
        <a:p>
          <a:endParaRPr lang="en-NZ"/>
        </a:p>
      </dgm:t>
    </dgm:pt>
    <dgm:pt modelId="{80A2974B-6FA5-4012-88EA-AD733416C4D5}" type="pres">
      <dgm:prSet presAssocID="{BF8E5119-E7B4-4491-B56C-E551663ECDA4}" presName="Name37" presStyleLbl="parChTrans1D3" presStyleIdx="0" presStyleCnt="4"/>
      <dgm:spPr/>
      <dgm:t>
        <a:bodyPr/>
        <a:lstStyle/>
        <a:p>
          <a:endParaRPr lang="en-NZ"/>
        </a:p>
      </dgm:t>
    </dgm:pt>
    <dgm:pt modelId="{320099E8-2A3A-413C-8B83-BFEE9A92298A}" type="pres">
      <dgm:prSet presAssocID="{E1660783-909D-4578-8A2A-877A18A659B9}" presName="hierRoot2" presStyleCnt="0">
        <dgm:presLayoutVars>
          <dgm:hierBranch/>
        </dgm:presLayoutVars>
      </dgm:prSet>
      <dgm:spPr/>
      <dgm:t>
        <a:bodyPr/>
        <a:lstStyle/>
        <a:p>
          <a:endParaRPr lang="en-NZ"/>
        </a:p>
      </dgm:t>
    </dgm:pt>
    <dgm:pt modelId="{2C9377BB-4D5D-4DD4-BEBE-18139FCDFEF9}" type="pres">
      <dgm:prSet presAssocID="{E1660783-909D-4578-8A2A-877A18A659B9}" presName="rootComposite" presStyleCnt="0"/>
      <dgm:spPr/>
      <dgm:t>
        <a:bodyPr/>
        <a:lstStyle/>
        <a:p>
          <a:endParaRPr lang="en-NZ"/>
        </a:p>
      </dgm:t>
    </dgm:pt>
    <dgm:pt modelId="{05F1D328-2767-479A-86FC-62ACDFC99013}" type="pres">
      <dgm:prSet presAssocID="{E1660783-909D-4578-8A2A-877A18A659B9}" presName="rootText" presStyleLbl="node3" presStyleIdx="0" presStyleCnt="3" custLinFactNeighborX="-77674" custLinFactNeighborY="-5222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945C0474-9DD1-4E59-BB90-641177F0B36A}" type="pres">
      <dgm:prSet presAssocID="{E1660783-909D-4578-8A2A-877A18A659B9}" presName="rootConnector" presStyleLbl="node3" presStyleIdx="0" presStyleCnt="3"/>
      <dgm:spPr/>
      <dgm:t>
        <a:bodyPr/>
        <a:lstStyle/>
        <a:p>
          <a:endParaRPr lang="en-NZ"/>
        </a:p>
      </dgm:t>
    </dgm:pt>
    <dgm:pt modelId="{755DE60F-6E89-4717-80FC-6CE4A48FE3D5}" type="pres">
      <dgm:prSet presAssocID="{E1660783-909D-4578-8A2A-877A18A659B9}" presName="hierChild4" presStyleCnt="0"/>
      <dgm:spPr/>
      <dgm:t>
        <a:bodyPr/>
        <a:lstStyle/>
        <a:p>
          <a:endParaRPr lang="en-NZ"/>
        </a:p>
      </dgm:t>
    </dgm:pt>
    <dgm:pt modelId="{A06BF29F-5752-4524-9162-DAD38A8D60E7}" type="pres">
      <dgm:prSet presAssocID="{86A7B909-B065-4960-B1E9-4CCE61CB9A89}" presName="Name35" presStyleLbl="parChTrans1D4" presStyleIdx="0" presStyleCnt="26"/>
      <dgm:spPr/>
      <dgm:t>
        <a:bodyPr/>
        <a:lstStyle/>
        <a:p>
          <a:endParaRPr lang="en-NZ"/>
        </a:p>
      </dgm:t>
    </dgm:pt>
    <dgm:pt modelId="{8CD7796C-A950-432F-96D7-270B7DEF9A33}" type="pres">
      <dgm:prSet presAssocID="{EA925B1A-688B-4DD0-94B6-29956BAA12A4}" presName="hierRoot2" presStyleCnt="0">
        <dgm:presLayoutVars>
          <dgm:hierBranch val="l"/>
        </dgm:presLayoutVars>
      </dgm:prSet>
      <dgm:spPr/>
      <dgm:t>
        <a:bodyPr/>
        <a:lstStyle/>
        <a:p>
          <a:endParaRPr lang="en-NZ"/>
        </a:p>
      </dgm:t>
    </dgm:pt>
    <dgm:pt modelId="{192FE634-657A-46AC-871E-33CDCD74DE1E}" type="pres">
      <dgm:prSet presAssocID="{EA925B1A-688B-4DD0-94B6-29956BAA12A4}" presName="rootComposite" presStyleCnt="0"/>
      <dgm:spPr/>
      <dgm:t>
        <a:bodyPr/>
        <a:lstStyle/>
        <a:p>
          <a:endParaRPr lang="en-NZ"/>
        </a:p>
      </dgm:t>
    </dgm:pt>
    <dgm:pt modelId="{0E072F78-8704-4EF5-B5AD-1E02E0DC728C}" type="pres">
      <dgm:prSet presAssocID="{EA925B1A-688B-4DD0-94B6-29956BAA12A4}" presName="rootText" presStyleLbl="node4" presStyleIdx="0" presStyleCnt="26" custLinFactNeighborX="-50650" custLinFactNeighborY="115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31F33B7E-A40B-48B0-83D8-B8B70E899098}" type="pres">
      <dgm:prSet presAssocID="{EA925B1A-688B-4DD0-94B6-29956BAA12A4}" presName="rootConnector" presStyleLbl="node4" presStyleIdx="0" presStyleCnt="26"/>
      <dgm:spPr/>
      <dgm:t>
        <a:bodyPr/>
        <a:lstStyle/>
        <a:p>
          <a:endParaRPr lang="en-NZ"/>
        </a:p>
      </dgm:t>
    </dgm:pt>
    <dgm:pt modelId="{29D594A9-024F-490A-A65F-D178D21CC2F8}" type="pres">
      <dgm:prSet presAssocID="{EA925B1A-688B-4DD0-94B6-29956BAA12A4}" presName="hierChild4" presStyleCnt="0"/>
      <dgm:spPr/>
      <dgm:t>
        <a:bodyPr/>
        <a:lstStyle/>
        <a:p>
          <a:endParaRPr lang="en-NZ"/>
        </a:p>
      </dgm:t>
    </dgm:pt>
    <dgm:pt modelId="{F46CE09B-347D-440C-95C3-B67AF1446978}" type="pres">
      <dgm:prSet presAssocID="{874B9B96-80E9-480E-9C4F-6A95464B116A}" presName="Name50" presStyleLbl="parChTrans1D4" presStyleIdx="1" presStyleCnt="26"/>
      <dgm:spPr/>
      <dgm:t>
        <a:bodyPr/>
        <a:lstStyle/>
        <a:p>
          <a:endParaRPr lang="en-NZ"/>
        </a:p>
      </dgm:t>
    </dgm:pt>
    <dgm:pt modelId="{6479881A-8DB7-421F-A9F5-B6A8F3E60653}" type="pres">
      <dgm:prSet presAssocID="{CC93903F-8BF5-4453-86FD-5C853030E0D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2B6D122C-2311-4505-8A60-1DA39602A19D}" type="pres">
      <dgm:prSet presAssocID="{CC93903F-8BF5-4453-86FD-5C853030E0DA}" presName="rootComposite" presStyleCnt="0"/>
      <dgm:spPr/>
      <dgm:t>
        <a:bodyPr/>
        <a:lstStyle/>
        <a:p>
          <a:endParaRPr lang="en-NZ"/>
        </a:p>
      </dgm:t>
    </dgm:pt>
    <dgm:pt modelId="{88672B38-6E39-4783-9E6C-80F28BBFBF0A}" type="pres">
      <dgm:prSet presAssocID="{CC93903F-8BF5-4453-86FD-5C853030E0DA}" presName="rootText" presStyleLbl="node4" presStyleIdx="1" presStyleCnt="26" custLinFactNeighborX="-51695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421D49DE-85C0-4E9D-B666-5B3BC7D15D81}" type="pres">
      <dgm:prSet presAssocID="{CC93903F-8BF5-4453-86FD-5C853030E0DA}" presName="rootConnector" presStyleLbl="node4" presStyleIdx="1" presStyleCnt="26"/>
      <dgm:spPr/>
      <dgm:t>
        <a:bodyPr/>
        <a:lstStyle/>
        <a:p>
          <a:endParaRPr lang="en-NZ"/>
        </a:p>
      </dgm:t>
    </dgm:pt>
    <dgm:pt modelId="{BF4D71BC-CDE4-43A3-A576-DD93F7D88BB0}" type="pres">
      <dgm:prSet presAssocID="{CC93903F-8BF5-4453-86FD-5C853030E0DA}" presName="hierChild4" presStyleCnt="0"/>
      <dgm:spPr/>
      <dgm:t>
        <a:bodyPr/>
        <a:lstStyle/>
        <a:p>
          <a:endParaRPr lang="en-NZ"/>
        </a:p>
      </dgm:t>
    </dgm:pt>
    <dgm:pt modelId="{6B8654E7-4EC0-4A75-A4AE-12EF897998ED}" type="pres">
      <dgm:prSet presAssocID="{CC93903F-8BF5-4453-86FD-5C853030E0DA}" presName="hierChild5" presStyleCnt="0"/>
      <dgm:spPr/>
      <dgm:t>
        <a:bodyPr/>
        <a:lstStyle/>
        <a:p>
          <a:endParaRPr lang="en-NZ"/>
        </a:p>
      </dgm:t>
    </dgm:pt>
    <dgm:pt modelId="{D51FB97E-6074-475A-915D-0B689CBA356D}" type="pres">
      <dgm:prSet presAssocID="{049C1A32-B2A5-4B65-AE5A-EAE23C275564}" presName="Name50" presStyleLbl="parChTrans1D4" presStyleIdx="2" presStyleCnt="26"/>
      <dgm:spPr/>
      <dgm:t>
        <a:bodyPr/>
        <a:lstStyle/>
        <a:p>
          <a:endParaRPr lang="en-NZ"/>
        </a:p>
      </dgm:t>
    </dgm:pt>
    <dgm:pt modelId="{9174504A-8B4F-4A05-B9D7-68B7B370B507}" type="pres">
      <dgm:prSet presAssocID="{6259EB9E-9D35-440A-A616-B9627AE69BF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F3BC3B73-E41F-43F9-B5D8-9AC40AC713E9}" type="pres">
      <dgm:prSet presAssocID="{6259EB9E-9D35-440A-A616-B9627AE69BF0}" presName="rootComposite" presStyleCnt="0"/>
      <dgm:spPr/>
      <dgm:t>
        <a:bodyPr/>
        <a:lstStyle/>
        <a:p>
          <a:endParaRPr lang="en-NZ"/>
        </a:p>
      </dgm:t>
    </dgm:pt>
    <dgm:pt modelId="{A6498BED-1B3D-430F-B419-AED59080A0E6}" type="pres">
      <dgm:prSet presAssocID="{6259EB9E-9D35-440A-A616-B9627AE69BF0}" presName="rootText" presStyleLbl="node4" presStyleIdx="2" presStyleCnt="26" custLinFactNeighborX="-51695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BAF8B1BB-78D4-47AE-BD54-F2719BEE29C7}" type="pres">
      <dgm:prSet presAssocID="{6259EB9E-9D35-440A-A616-B9627AE69BF0}" presName="rootConnector" presStyleLbl="node4" presStyleIdx="2" presStyleCnt="26"/>
      <dgm:spPr/>
      <dgm:t>
        <a:bodyPr/>
        <a:lstStyle/>
        <a:p>
          <a:endParaRPr lang="en-NZ"/>
        </a:p>
      </dgm:t>
    </dgm:pt>
    <dgm:pt modelId="{B3EE3BF0-142F-42C8-B0BA-9005FF3870BF}" type="pres">
      <dgm:prSet presAssocID="{6259EB9E-9D35-440A-A616-B9627AE69BF0}" presName="hierChild4" presStyleCnt="0"/>
      <dgm:spPr/>
      <dgm:t>
        <a:bodyPr/>
        <a:lstStyle/>
        <a:p>
          <a:endParaRPr lang="en-NZ"/>
        </a:p>
      </dgm:t>
    </dgm:pt>
    <dgm:pt modelId="{94B62FD3-CEDA-4554-8018-7E289937FC46}" type="pres">
      <dgm:prSet presAssocID="{6259EB9E-9D35-440A-A616-B9627AE69BF0}" presName="hierChild5" presStyleCnt="0"/>
      <dgm:spPr/>
      <dgm:t>
        <a:bodyPr/>
        <a:lstStyle/>
        <a:p>
          <a:endParaRPr lang="en-NZ"/>
        </a:p>
      </dgm:t>
    </dgm:pt>
    <dgm:pt modelId="{989597E6-DA03-446B-8F47-8478A5789860}" type="pres">
      <dgm:prSet presAssocID="{23C01872-38A4-4819-85C5-D2BD5F0F168E}" presName="Name50" presStyleLbl="parChTrans1D4" presStyleIdx="3" presStyleCnt="26"/>
      <dgm:spPr/>
      <dgm:t>
        <a:bodyPr/>
        <a:lstStyle/>
        <a:p>
          <a:endParaRPr lang="en-NZ"/>
        </a:p>
      </dgm:t>
    </dgm:pt>
    <dgm:pt modelId="{42510F68-4BBE-48AF-A44A-801337A720F6}" type="pres">
      <dgm:prSet presAssocID="{EB9B6D3A-1574-43E3-8447-B56B5C54D34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AABC7CB5-5AAC-433A-9EFF-BA49925EC7C9}" type="pres">
      <dgm:prSet presAssocID="{EB9B6D3A-1574-43E3-8447-B56B5C54D348}" presName="rootComposite" presStyleCnt="0"/>
      <dgm:spPr/>
      <dgm:t>
        <a:bodyPr/>
        <a:lstStyle/>
        <a:p>
          <a:endParaRPr lang="en-NZ"/>
        </a:p>
      </dgm:t>
    </dgm:pt>
    <dgm:pt modelId="{3B68E68C-95CF-482E-8052-237C4CEA7E19}" type="pres">
      <dgm:prSet presAssocID="{EB9B6D3A-1574-43E3-8447-B56B5C54D348}" presName="rootText" presStyleLbl="node4" presStyleIdx="3" presStyleCnt="26" custLinFactNeighborX="-51695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A405927D-C8B3-400A-A4E4-5332F2A2D638}" type="pres">
      <dgm:prSet presAssocID="{EB9B6D3A-1574-43E3-8447-B56B5C54D348}" presName="rootConnector" presStyleLbl="node4" presStyleIdx="3" presStyleCnt="26"/>
      <dgm:spPr/>
      <dgm:t>
        <a:bodyPr/>
        <a:lstStyle/>
        <a:p>
          <a:endParaRPr lang="en-NZ"/>
        </a:p>
      </dgm:t>
    </dgm:pt>
    <dgm:pt modelId="{1E4E951A-028A-4E9A-B574-CA11846F7BFE}" type="pres">
      <dgm:prSet presAssocID="{EB9B6D3A-1574-43E3-8447-B56B5C54D348}" presName="hierChild4" presStyleCnt="0"/>
      <dgm:spPr/>
      <dgm:t>
        <a:bodyPr/>
        <a:lstStyle/>
        <a:p>
          <a:endParaRPr lang="en-NZ"/>
        </a:p>
      </dgm:t>
    </dgm:pt>
    <dgm:pt modelId="{145B2F7C-EB77-4259-A2D3-64C9475B23DA}" type="pres">
      <dgm:prSet presAssocID="{EB9B6D3A-1574-43E3-8447-B56B5C54D348}" presName="hierChild5" presStyleCnt="0"/>
      <dgm:spPr/>
      <dgm:t>
        <a:bodyPr/>
        <a:lstStyle/>
        <a:p>
          <a:endParaRPr lang="en-NZ"/>
        </a:p>
      </dgm:t>
    </dgm:pt>
    <dgm:pt modelId="{A2938715-1366-4567-8058-C7DF93231118}" type="pres">
      <dgm:prSet presAssocID="{EA925B1A-688B-4DD0-94B6-29956BAA12A4}" presName="hierChild5" presStyleCnt="0"/>
      <dgm:spPr/>
      <dgm:t>
        <a:bodyPr/>
        <a:lstStyle/>
        <a:p>
          <a:endParaRPr lang="en-NZ"/>
        </a:p>
      </dgm:t>
    </dgm:pt>
    <dgm:pt modelId="{CFD5D4EB-8165-45E8-99E7-DCBD67694DDB}" type="pres">
      <dgm:prSet presAssocID="{AFD772A6-73C5-409B-BA0D-BCCAC0ECA46B}" presName="Name35" presStyleLbl="parChTrans1D4" presStyleIdx="4" presStyleCnt="26"/>
      <dgm:spPr/>
      <dgm:t>
        <a:bodyPr/>
        <a:lstStyle/>
        <a:p>
          <a:endParaRPr lang="en-NZ"/>
        </a:p>
      </dgm:t>
    </dgm:pt>
    <dgm:pt modelId="{8F17382F-0E19-49AB-8219-A5CD9A2D42B5}" type="pres">
      <dgm:prSet presAssocID="{07AFCE56-1D2D-446D-A775-881185AD63AB}" presName="hierRoot2" presStyleCnt="0">
        <dgm:presLayoutVars>
          <dgm:hierBranch val="l"/>
        </dgm:presLayoutVars>
      </dgm:prSet>
      <dgm:spPr/>
      <dgm:t>
        <a:bodyPr/>
        <a:lstStyle/>
        <a:p>
          <a:endParaRPr lang="en-NZ"/>
        </a:p>
      </dgm:t>
    </dgm:pt>
    <dgm:pt modelId="{7F5A252D-17FC-45CD-B512-66B369E7EB2F}" type="pres">
      <dgm:prSet presAssocID="{07AFCE56-1D2D-446D-A775-881185AD63AB}" presName="rootComposite" presStyleCnt="0"/>
      <dgm:spPr/>
      <dgm:t>
        <a:bodyPr/>
        <a:lstStyle/>
        <a:p>
          <a:endParaRPr lang="en-NZ"/>
        </a:p>
      </dgm:t>
    </dgm:pt>
    <dgm:pt modelId="{6EBB24D9-A3E1-42A4-9CBD-386CE2277010}" type="pres">
      <dgm:prSet presAssocID="{07AFCE56-1D2D-446D-A775-881185AD63AB}" presName="rootText" presStyleLbl="node4" presStyleIdx="4" presStyleCnt="26" custLinFactNeighborX="-41461" custLinFactNeighborY="115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E8DCC9BE-5548-489C-BEB2-4E7FB96AEE32}" type="pres">
      <dgm:prSet presAssocID="{07AFCE56-1D2D-446D-A775-881185AD63AB}" presName="rootConnector" presStyleLbl="node4" presStyleIdx="4" presStyleCnt="26"/>
      <dgm:spPr/>
      <dgm:t>
        <a:bodyPr/>
        <a:lstStyle/>
        <a:p>
          <a:endParaRPr lang="en-NZ"/>
        </a:p>
      </dgm:t>
    </dgm:pt>
    <dgm:pt modelId="{CB2405DD-178B-4A39-8172-646F5852E23D}" type="pres">
      <dgm:prSet presAssocID="{07AFCE56-1D2D-446D-A775-881185AD63AB}" presName="hierChild4" presStyleCnt="0"/>
      <dgm:spPr/>
      <dgm:t>
        <a:bodyPr/>
        <a:lstStyle/>
        <a:p>
          <a:endParaRPr lang="en-NZ"/>
        </a:p>
      </dgm:t>
    </dgm:pt>
    <dgm:pt modelId="{C0B94087-BFA8-4C9A-ABA4-D3371977B5C4}" type="pres">
      <dgm:prSet presAssocID="{3845BB4A-7DDD-4065-B13A-66A4B5DDE96C}" presName="Name50" presStyleLbl="parChTrans1D4" presStyleIdx="5" presStyleCnt="26"/>
      <dgm:spPr/>
      <dgm:t>
        <a:bodyPr/>
        <a:lstStyle/>
        <a:p>
          <a:endParaRPr lang="en-NZ"/>
        </a:p>
      </dgm:t>
    </dgm:pt>
    <dgm:pt modelId="{DEFB74D7-B47A-435E-A7AB-5C128DA1ACEA}" type="pres">
      <dgm:prSet presAssocID="{23A12E75-2F50-4448-9ABC-1965DB2B39C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1CDC7888-22F5-4488-82FB-67BF6C09E7D2}" type="pres">
      <dgm:prSet presAssocID="{23A12E75-2F50-4448-9ABC-1965DB2B39C3}" presName="rootComposite" presStyleCnt="0"/>
      <dgm:spPr/>
      <dgm:t>
        <a:bodyPr/>
        <a:lstStyle/>
        <a:p>
          <a:endParaRPr lang="en-NZ"/>
        </a:p>
      </dgm:t>
    </dgm:pt>
    <dgm:pt modelId="{AD10AA21-CE71-4D66-BE41-D0EBFBCC0D87}" type="pres">
      <dgm:prSet presAssocID="{23A12E75-2F50-4448-9ABC-1965DB2B39C3}" presName="rootText" presStyleLbl="node4" presStyleIdx="5" presStyleCnt="26" custLinFactNeighborX="-37845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0B23AAA7-6BDE-41C0-A2F4-8E7D0AF655AF}" type="pres">
      <dgm:prSet presAssocID="{23A12E75-2F50-4448-9ABC-1965DB2B39C3}" presName="rootConnector" presStyleLbl="node4" presStyleIdx="5" presStyleCnt="26"/>
      <dgm:spPr/>
      <dgm:t>
        <a:bodyPr/>
        <a:lstStyle/>
        <a:p>
          <a:endParaRPr lang="en-NZ"/>
        </a:p>
      </dgm:t>
    </dgm:pt>
    <dgm:pt modelId="{4E48BFF9-D4CC-4806-AACC-C7261E1A11E6}" type="pres">
      <dgm:prSet presAssocID="{23A12E75-2F50-4448-9ABC-1965DB2B39C3}" presName="hierChild4" presStyleCnt="0"/>
      <dgm:spPr/>
      <dgm:t>
        <a:bodyPr/>
        <a:lstStyle/>
        <a:p>
          <a:endParaRPr lang="en-NZ"/>
        </a:p>
      </dgm:t>
    </dgm:pt>
    <dgm:pt modelId="{BEDDFA52-0D59-436D-89FD-81700E4159BA}" type="pres">
      <dgm:prSet presAssocID="{23A12E75-2F50-4448-9ABC-1965DB2B39C3}" presName="hierChild5" presStyleCnt="0"/>
      <dgm:spPr/>
      <dgm:t>
        <a:bodyPr/>
        <a:lstStyle/>
        <a:p>
          <a:endParaRPr lang="en-NZ"/>
        </a:p>
      </dgm:t>
    </dgm:pt>
    <dgm:pt modelId="{20D954D5-DE22-4F2D-9417-7C8E933A03B0}" type="pres">
      <dgm:prSet presAssocID="{525758CE-F42E-4CDD-B815-B6B858045E51}" presName="Name50" presStyleLbl="parChTrans1D4" presStyleIdx="6" presStyleCnt="26"/>
      <dgm:spPr/>
      <dgm:t>
        <a:bodyPr/>
        <a:lstStyle/>
        <a:p>
          <a:endParaRPr lang="en-NZ"/>
        </a:p>
      </dgm:t>
    </dgm:pt>
    <dgm:pt modelId="{3EAD0CB3-10FD-4E8E-92CB-A45226918F0B}" type="pres">
      <dgm:prSet presAssocID="{1937FDFB-8E1B-4F93-BF6D-3921851B852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DB4D3E39-7B99-4825-A0A0-E19B3D2D8E3B}" type="pres">
      <dgm:prSet presAssocID="{1937FDFB-8E1B-4F93-BF6D-3921851B852B}" presName="rootComposite" presStyleCnt="0"/>
      <dgm:spPr/>
      <dgm:t>
        <a:bodyPr/>
        <a:lstStyle/>
        <a:p>
          <a:endParaRPr lang="en-NZ"/>
        </a:p>
      </dgm:t>
    </dgm:pt>
    <dgm:pt modelId="{3DBF8683-0F58-42F8-AEC3-14F9A66CA770}" type="pres">
      <dgm:prSet presAssocID="{1937FDFB-8E1B-4F93-BF6D-3921851B852B}" presName="rootText" presStyleLbl="node4" presStyleIdx="6" presStyleCnt="26" custLinFactNeighborX="-37845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4EAA7235-79FE-4CC1-9436-0F5600EC035C}" type="pres">
      <dgm:prSet presAssocID="{1937FDFB-8E1B-4F93-BF6D-3921851B852B}" presName="rootConnector" presStyleLbl="node4" presStyleIdx="6" presStyleCnt="26"/>
      <dgm:spPr/>
      <dgm:t>
        <a:bodyPr/>
        <a:lstStyle/>
        <a:p>
          <a:endParaRPr lang="en-NZ"/>
        </a:p>
      </dgm:t>
    </dgm:pt>
    <dgm:pt modelId="{D8039120-AC3B-4061-B0AC-6A0BA776EC70}" type="pres">
      <dgm:prSet presAssocID="{1937FDFB-8E1B-4F93-BF6D-3921851B852B}" presName="hierChild4" presStyleCnt="0"/>
      <dgm:spPr/>
      <dgm:t>
        <a:bodyPr/>
        <a:lstStyle/>
        <a:p>
          <a:endParaRPr lang="en-NZ"/>
        </a:p>
      </dgm:t>
    </dgm:pt>
    <dgm:pt modelId="{04B0BE30-0FE7-47EE-AD98-3E029DB62795}" type="pres">
      <dgm:prSet presAssocID="{1937FDFB-8E1B-4F93-BF6D-3921851B852B}" presName="hierChild5" presStyleCnt="0"/>
      <dgm:spPr/>
      <dgm:t>
        <a:bodyPr/>
        <a:lstStyle/>
        <a:p>
          <a:endParaRPr lang="en-NZ"/>
        </a:p>
      </dgm:t>
    </dgm:pt>
    <dgm:pt modelId="{304F9A40-9285-4898-B5CA-8BEB6C79F3BE}" type="pres">
      <dgm:prSet presAssocID="{78CC4BE3-5831-4427-9911-ADFCA46881F7}" presName="Name50" presStyleLbl="parChTrans1D4" presStyleIdx="7" presStyleCnt="26"/>
      <dgm:spPr/>
      <dgm:t>
        <a:bodyPr/>
        <a:lstStyle/>
        <a:p>
          <a:endParaRPr lang="en-NZ"/>
        </a:p>
      </dgm:t>
    </dgm:pt>
    <dgm:pt modelId="{EF9261FF-9F65-40D1-977F-06BBB40052E3}" type="pres">
      <dgm:prSet presAssocID="{0B6777D1-12C4-4BAC-B78F-F6217D7C150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3BE2C71C-5B15-4713-BD50-BBCFB7C42E4A}" type="pres">
      <dgm:prSet presAssocID="{0B6777D1-12C4-4BAC-B78F-F6217D7C1507}" presName="rootComposite" presStyleCnt="0"/>
      <dgm:spPr/>
      <dgm:t>
        <a:bodyPr/>
        <a:lstStyle/>
        <a:p>
          <a:endParaRPr lang="en-NZ"/>
        </a:p>
      </dgm:t>
    </dgm:pt>
    <dgm:pt modelId="{86910809-D7BF-4AA2-B28E-457E4BE8D34A}" type="pres">
      <dgm:prSet presAssocID="{0B6777D1-12C4-4BAC-B78F-F6217D7C1507}" presName="rootText" presStyleLbl="node4" presStyleIdx="7" presStyleCnt="26" custLinFactNeighborX="-37845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1F7C2D0E-AE66-4FCB-B930-564CB84CA29F}" type="pres">
      <dgm:prSet presAssocID="{0B6777D1-12C4-4BAC-B78F-F6217D7C1507}" presName="rootConnector" presStyleLbl="node4" presStyleIdx="7" presStyleCnt="26"/>
      <dgm:spPr/>
      <dgm:t>
        <a:bodyPr/>
        <a:lstStyle/>
        <a:p>
          <a:endParaRPr lang="en-NZ"/>
        </a:p>
      </dgm:t>
    </dgm:pt>
    <dgm:pt modelId="{27F645FD-AC24-4C48-91A5-90B1C921E47A}" type="pres">
      <dgm:prSet presAssocID="{0B6777D1-12C4-4BAC-B78F-F6217D7C1507}" presName="hierChild4" presStyleCnt="0"/>
      <dgm:spPr/>
      <dgm:t>
        <a:bodyPr/>
        <a:lstStyle/>
        <a:p>
          <a:endParaRPr lang="en-NZ"/>
        </a:p>
      </dgm:t>
    </dgm:pt>
    <dgm:pt modelId="{8BC76693-5C07-4E08-88D8-710012895E54}" type="pres">
      <dgm:prSet presAssocID="{0B6777D1-12C4-4BAC-B78F-F6217D7C1507}" presName="hierChild5" presStyleCnt="0"/>
      <dgm:spPr/>
      <dgm:t>
        <a:bodyPr/>
        <a:lstStyle/>
        <a:p>
          <a:endParaRPr lang="en-NZ"/>
        </a:p>
      </dgm:t>
    </dgm:pt>
    <dgm:pt modelId="{DDE2F572-BA0C-4F8F-B062-D01692ADE09C}" type="pres">
      <dgm:prSet presAssocID="{971A8B56-0983-42F2-8991-EE00613A056D}" presName="Name50" presStyleLbl="parChTrans1D4" presStyleIdx="8" presStyleCnt="26"/>
      <dgm:spPr/>
      <dgm:t>
        <a:bodyPr/>
        <a:lstStyle/>
        <a:p>
          <a:endParaRPr lang="en-NZ"/>
        </a:p>
      </dgm:t>
    </dgm:pt>
    <dgm:pt modelId="{CA3F2C87-17E6-4366-BD6A-4B5CC8386EBB}" type="pres">
      <dgm:prSet presAssocID="{3A392191-A1DD-47DB-872E-DCAA823F377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9C253388-2306-4A09-A8F2-EC7910C3C856}" type="pres">
      <dgm:prSet presAssocID="{3A392191-A1DD-47DB-872E-DCAA823F377F}" presName="rootComposite" presStyleCnt="0"/>
      <dgm:spPr/>
      <dgm:t>
        <a:bodyPr/>
        <a:lstStyle/>
        <a:p>
          <a:endParaRPr lang="en-NZ"/>
        </a:p>
      </dgm:t>
    </dgm:pt>
    <dgm:pt modelId="{E7BC5045-34F5-4A0F-92F8-154D3F76C86A}" type="pres">
      <dgm:prSet presAssocID="{3A392191-A1DD-47DB-872E-DCAA823F377F}" presName="rootText" presStyleLbl="node4" presStyleIdx="8" presStyleCnt="26" custLinFactNeighborX="-37845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8C00AA7C-2F79-4509-896B-C686C83E283B}" type="pres">
      <dgm:prSet presAssocID="{3A392191-A1DD-47DB-872E-DCAA823F377F}" presName="rootConnector" presStyleLbl="node4" presStyleIdx="8" presStyleCnt="26"/>
      <dgm:spPr/>
      <dgm:t>
        <a:bodyPr/>
        <a:lstStyle/>
        <a:p>
          <a:endParaRPr lang="en-NZ"/>
        </a:p>
      </dgm:t>
    </dgm:pt>
    <dgm:pt modelId="{D96E411E-45E1-4423-A1D4-1151EDC511C1}" type="pres">
      <dgm:prSet presAssocID="{3A392191-A1DD-47DB-872E-DCAA823F377F}" presName="hierChild4" presStyleCnt="0"/>
      <dgm:spPr/>
      <dgm:t>
        <a:bodyPr/>
        <a:lstStyle/>
        <a:p>
          <a:endParaRPr lang="en-NZ"/>
        </a:p>
      </dgm:t>
    </dgm:pt>
    <dgm:pt modelId="{DC5C4A5A-8064-4A90-8C2F-9A3EFB6A4795}" type="pres">
      <dgm:prSet presAssocID="{3A392191-A1DD-47DB-872E-DCAA823F377F}" presName="hierChild5" presStyleCnt="0"/>
      <dgm:spPr/>
      <dgm:t>
        <a:bodyPr/>
        <a:lstStyle/>
        <a:p>
          <a:endParaRPr lang="en-NZ"/>
        </a:p>
      </dgm:t>
    </dgm:pt>
    <dgm:pt modelId="{D931FBE1-755F-40A5-BA67-D948A4B488B1}" type="pres">
      <dgm:prSet presAssocID="{C7F6B4AF-9F70-4336-B0F8-834CA6C7841E}" presName="Name50" presStyleLbl="parChTrans1D4" presStyleIdx="9" presStyleCnt="26"/>
      <dgm:spPr/>
      <dgm:t>
        <a:bodyPr/>
        <a:lstStyle/>
        <a:p>
          <a:endParaRPr lang="en-NZ"/>
        </a:p>
      </dgm:t>
    </dgm:pt>
    <dgm:pt modelId="{164D64BB-E9A7-4205-9A10-5836DF01AE4D}" type="pres">
      <dgm:prSet presAssocID="{69FD5BD0-1501-4BCF-8E99-6BA30B279B0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4A7D22CD-7105-4C21-AB3F-2DF74A7DAB04}" type="pres">
      <dgm:prSet presAssocID="{69FD5BD0-1501-4BCF-8E99-6BA30B279B09}" presName="rootComposite" presStyleCnt="0"/>
      <dgm:spPr/>
      <dgm:t>
        <a:bodyPr/>
        <a:lstStyle/>
        <a:p>
          <a:endParaRPr lang="en-NZ"/>
        </a:p>
      </dgm:t>
    </dgm:pt>
    <dgm:pt modelId="{ED9AB995-2F0C-456C-8CBE-D394C2AE80AC}" type="pres">
      <dgm:prSet presAssocID="{69FD5BD0-1501-4BCF-8E99-6BA30B279B09}" presName="rootText" presStyleLbl="node4" presStyleIdx="9" presStyleCnt="26" custLinFactNeighborX="-37845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9C9FBE08-B801-481A-A0F0-0CB8CCAA7FB7}" type="pres">
      <dgm:prSet presAssocID="{69FD5BD0-1501-4BCF-8E99-6BA30B279B09}" presName="rootConnector" presStyleLbl="node4" presStyleIdx="9" presStyleCnt="26"/>
      <dgm:spPr/>
      <dgm:t>
        <a:bodyPr/>
        <a:lstStyle/>
        <a:p>
          <a:endParaRPr lang="en-NZ"/>
        </a:p>
      </dgm:t>
    </dgm:pt>
    <dgm:pt modelId="{3044D178-E1B5-4761-86B8-5BFAB793D81A}" type="pres">
      <dgm:prSet presAssocID="{69FD5BD0-1501-4BCF-8E99-6BA30B279B09}" presName="hierChild4" presStyleCnt="0"/>
      <dgm:spPr/>
      <dgm:t>
        <a:bodyPr/>
        <a:lstStyle/>
        <a:p>
          <a:endParaRPr lang="en-NZ"/>
        </a:p>
      </dgm:t>
    </dgm:pt>
    <dgm:pt modelId="{6978F8D3-09A9-4ED6-8535-C6F9B27E2558}" type="pres">
      <dgm:prSet presAssocID="{69FD5BD0-1501-4BCF-8E99-6BA30B279B09}" presName="hierChild5" presStyleCnt="0"/>
      <dgm:spPr/>
      <dgm:t>
        <a:bodyPr/>
        <a:lstStyle/>
        <a:p>
          <a:endParaRPr lang="en-NZ"/>
        </a:p>
      </dgm:t>
    </dgm:pt>
    <dgm:pt modelId="{E025610C-9D6E-40BC-B536-4FAA00BBA461}" type="pres">
      <dgm:prSet presAssocID="{1E0DF683-400E-45B0-978F-BE1263DD510B}" presName="Name50" presStyleLbl="parChTrans1D4" presStyleIdx="10" presStyleCnt="26"/>
      <dgm:spPr/>
      <dgm:t>
        <a:bodyPr/>
        <a:lstStyle/>
        <a:p>
          <a:endParaRPr lang="en-NZ"/>
        </a:p>
      </dgm:t>
    </dgm:pt>
    <dgm:pt modelId="{23637DF9-A024-4C27-B9CA-EEF5A9CEC4C3}" type="pres">
      <dgm:prSet presAssocID="{D14849B3-258A-433C-87BF-E0FC7410AA9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0C894C35-20EF-4BCC-9A72-C318D20B3462}" type="pres">
      <dgm:prSet presAssocID="{D14849B3-258A-433C-87BF-E0FC7410AA90}" presName="rootComposite" presStyleCnt="0"/>
      <dgm:spPr/>
      <dgm:t>
        <a:bodyPr/>
        <a:lstStyle/>
        <a:p>
          <a:endParaRPr lang="en-NZ"/>
        </a:p>
      </dgm:t>
    </dgm:pt>
    <dgm:pt modelId="{1FC45528-6381-4CA4-AE92-1ED677119129}" type="pres">
      <dgm:prSet presAssocID="{D14849B3-258A-433C-87BF-E0FC7410AA90}" presName="rootText" presStyleLbl="node4" presStyleIdx="10" presStyleCnt="26" custLinFactNeighborX="-37845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23349D7E-EE41-444E-9D6B-A076D7086928}" type="pres">
      <dgm:prSet presAssocID="{D14849B3-258A-433C-87BF-E0FC7410AA90}" presName="rootConnector" presStyleLbl="node4" presStyleIdx="10" presStyleCnt="26"/>
      <dgm:spPr/>
      <dgm:t>
        <a:bodyPr/>
        <a:lstStyle/>
        <a:p>
          <a:endParaRPr lang="en-NZ"/>
        </a:p>
      </dgm:t>
    </dgm:pt>
    <dgm:pt modelId="{6EFA99BD-8155-432D-8E88-E9B015211F43}" type="pres">
      <dgm:prSet presAssocID="{D14849B3-258A-433C-87BF-E0FC7410AA90}" presName="hierChild4" presStyleCnt="0"/>
      <dgm:spPr/>
      <dgm:t>
        <a:bodyPr/>
        <a:lstStyle/>
        <a:p>
          <a:endParaRPr lang="en-NZ"/>
        </a:p>
      </dgm:t>
    </dgm:pt>
    <dgm:pt modelId="{07E7206B-91C6-4B98-89E3-D6EBD58CD7F4}" type="pres">
      <dgm:prSet presAssocID="{D14849B3-258A-433C-87BF-E0FC7410AA90}" presName="hierChild5" presStyleCnt="0"/>
      <dgm:spPr/>
      <dgm:t>
        <a:bodyPr/>
        <a:lstStyle/>
        <a:p>
          <a:endParaRPr lang="en-NZ"/>
        </a:p>
      </dgm:t>
    </dgm:pt>
    <dgm:pt modelId="{F88FE3A4-F03E-4D14-80FF-70AE8A5BE17F}" type="pres">
      <dgm:prSet presAssocID="{E4518D98-A6A7-4DC6-8FA3-0FA206FA8C2F}" presName="Name50" presStyleLbl="parChTrans1D4" presStyleIdx="11" presStyleCnt="26"/>
      <dgm:spPr/>
      <dgm:t>
        <a:bodyPr/>
        <a:lstStyle/>
        <a:p>
          <a:endParaRPr lang="en-NZ"/>
        </a:p>
      </dgm:t>
    </dgm:pt>
    <dgm:pt modelId="{E8D64D9C-BC4E-43C5-9937-F963096458E1}" type="pres">
      <dgm:prSet presAssocID="{EC11531E-DA74-4EAE-A0F1-387A8C9EC5D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F0B88987-2875-4E54-9B02-3B9EAC29E728}" type="pres">
      <dgm:prSet presAssocID="{EC11531E-DA74-4EAE-A0F1-387A8C9EC5DE}" presName="rootComposite" presStyleCnt="0"/>
      <dgm:spPr/>
      <dgm:t>
        <a:bodyPr/>
        <a:lstStyle/>
        <a:p>
          <a:endParaRPr lang="en-NZ"/>
        </a:p>
      </dgm:t>
    </dgm:pt>
    <dgm:pt modelId="{26504914-67B9-476B-A3DB-4A8A9547995A}" type="pres">
      <dgm:prSet presAssocID="{EC11531E-DA74-4EAE-A0F1-387A8C9EC5DE}" presName="rootText" presStyleLbl="node4" presStyleIdx="11" presStyleCnt="26" custLinFactNeighborX="-37845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FC88398C-1C94-4C3F-9D88-4BA5B5082D1A}" type="pres">
      <dgm:prSet presAssocID="{EC11531E-DA74-4EAE-A0F1-387A8C9EC5DE}" presName="rootConnector" presStyleLbl="node4" presStyleIdx="11" presStyleCnt="26"/>
      <dgm:spPr/>
      <dgm:t>
        <a:bodyPr/>
        <a:lstStyle/>
        <a:p>
          <a:endParaRPr lang="en-NZ"/>
        </a:p>
      </dgm:t>
    </dgm:pt>
    <dgm:pt modelId="{C2371D81-79A1-4628-B84C-5B6A3337783A}" type="pres">
      <dgm:prSet presAssocID="{EC11531E-DA74-4EAE-A0F1-387A8C9EC5DE}" presName="hierChild4" presStyleCnt="0"/>
      <dgm:spPr/>
      <dgm:t>
        <a:bodyPr/>
        <a:lstStyle/>
        <a:p>
          <a:endParaRPr lang="en-NZ"/>
        </a:p>
      </dgm:t>
    </dgm:pt>
    <dgm:pt modelId="{A3CFB849-758B-4793-A288-A6B611626249}" type="pres">
      <dgm:prSet presAssocID="{EC11531E-DA74-4EAE-A0F1-387A8C9EC5DE}" presName="hierChild5" presStyleCnt="0"/>
      <dgm:spPr/>
      <dgm:t>
        <a:bodyPr/>
        <a:lstStyle/>
        <a:p>
          <a:endParaRPr lang="en-NZ"/>
        </a:p>
      </dgm:t>
    </dgm:pt>
    <dgm:pt modelId="{FBFA8157-19FF-4CCA-82A2-03DB330571B3}" type="pres">
      <dgm:prSet presAssocID="{63AAB4CD-E5A8-45AD-9860-358782EBB2AF}" presName="Name50" presStyleLbl="parChTrans1D4" presStyleIdx="12" presStyleCnt="26"/>
      <dgm:spPr/>
      <dgm:t>
        <a:bodyPr/>
        <a:lstStyle/>
        <a:p>
          <a:endParaRPr lang="en-NZ"/>
        </a:p>
      </dgm:t>
    </dgm:pt>
    <dgm:pt modelId="{F2A6A9E9-652D-4E94-85E9-9830CB0269E1}" type="pres">
      <dgm:prSet presAssocID="{3DE0F6C2-C5D6-4B56-B49C-1279E3A9F9B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C700A689-96FE-42A8-B84C-A06015BE4A6D}" type="pres">
      <dgm:prSet presAssocID="{3DE0F6C2-C5D6-4B56-B49C-1279E3A9F9B3}" presName="rootComposite" presStyleCnt="0"/>
      <dgm:spPr/>
      <dgm:t>
        <a:bodyPr/>
        <a:lstStyle/>
        <a:p>
          <a:endParaRPr lang="en-NZ"/>
        </a:p>
      </dgm:t>
    </dgm:pt>
    <dgm:pt modelId="{94614618-5B6A-47A4-AF0B-C5919383EDCD}" type="pres">
      <dgm:prSet presAssocID="{3DE0F6C2-C5D6-4B56-B49C-1279E3A9F9B3}" presName="rootText" presStyleLbl="node4" presStyleIdx="12" presStyleCnt="26" custLinFactNeighborX="-37845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1990DB6D-A738-4631-BDBE-96967AF2A6EC}" type="pres">
      <dgm:prSet presAssocID="{3DE0F6C2-C5D6-4B56-B49C-1279E3A9F9B3}" presName="rootConnector" presStyleLbl="node4" presStyleIdx="12" presStyleCnt="26"/>
      <dgm:spPr/>
      <dgm:t>
        <a:bodyPr/>
        <a:lstStyle/>
        <a:p>
          <a:endParaRPr lang="en-NZ"/>
        </a:p>
      </dgm:t>
    </dgm:pt>
    <dgm:pt modelId="{B9A93E00-1811-4D7A-9BCB-1EB1F9F87006}" type="pres">
      <dgm:prSet presAssocID="{3DE0F6C2-C5D6-4B56-B49C-1279E3A9F9B3}" presName="hierChild4" presStyleCnt="0"/>
      <dgm:spPr/>
      <dgm:t>
        <a:bodyPr/>
        <a:lstStyle/>
        <a:p>
          <a:endParaRPr lang="en-NZ"/>
        </a:p>
      </dgm:t>
    </dgm:pt>
    <dgm:pt modelId="{14D67269-146E-41D1-9018-2EC76EFE33E4}" type="pres">
      <dgm:prSet presAssocID="{3DE0F6C2-C5D6-4B56-B49C-1279E3A9F9B3}" presName="hierChild5" presStyleCnt="0"/>
      <dgm:spPr/>
      <dgm:t>
        <a:bodyPr/>
        <a:lstStyle/>
        <a:p>
          <a:endParaRPr lang="en-NZ"/>
        </a:p>
      </dgm:t>
    </dgm:pt>
    <dgm:pt modelId="{2BA4AFC7-F907-4697-8B93-65608EDA8D19}" type="pres">
      <dgm:prSet presAssocID="{9DD8D7EA-B4CD-4CC1-BD5C-4A0176A5C134}" presName="Name50" presStyleLbl="parChTrans1D4" presStyleIdx="13" presStyleCnt="26"/>
      <dgm:spPr/>
      <dgm:t>
        <a:bodyPr/>
        <a:lstStyle/>
        <a:p>
          <a:endParaRPr lang="en-NZ"/>
        </a:p>
      </dgm:t>
    </dgm:pt>
    <dgm:pt modelId="{B6B4ED18-1806-4EFB-9B6C-C12580CED999}" type="pres">
      <dgm:prSet presAssocID="{85101FA9-E1E1-4F9A-B101-BB90B44C510F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C97474E0-1D2E-4FAC-A6CC-5B22D6833A98}" type="pres">
      <dgm:prSet presAssocID="{85101FA9-E1E1-4F9A-B101-BB90B44C510F}" presName="rootComposite" presStyleCnt="0"/>
      <dgm:spPr/>
      <dgm:t>
        <a:bodyPr/>
        <a:lstStyle/>
        <a:p>
          <a:endParaRPr lang="en-NZ"/>
        </a:p>
      </dgm:t>
    </dgm:pt>
    <dgm:pt modelId="{9374966A-884F-4830-B6DC-D279C7D845BC}" type="pres">
      <dgm:prSet presAssocID="{85101FA9-E1E1-4F9A-B101-BB90B44C510F}" presName="rootText" presStyleLbl="node4" presStyleIdx="13" presStyleCnt="26" custLinFactNeighborX="-37845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B07FE21C-A90B-4FAF-AF92-5940D3561E32}" type="pres">
      <dgm:prSet presAssocID="{85101FA9-E1E1-4F9A-B101-BB90B44C510F}" presName="rootConnector" presStyleLbl="node4" presStyleIdx="13" presStyleCnt="26"/>
      <dgm:spPr/>
      <dgm:t>
        <a:bodyPr/>
        <a:lstStyle/>
        <a:p>
          <a:endParaRPr lang="en-NZ"/>
        </a:p>
      </dgm:t>
    </dgm:pt>
    <dgm:pt modelId="{16296002-1AF5-4733-98A1-3004E28C4B2F}" type="pres">
      <dgm:prSet presAssocID="{85101FA9-E1E1-4F9A-B101-BB90B44C510F}" presName="hierChild4" presStyleCnt="0"/>
      <dgm:spPr/>
      <dgm:t>
        <a:bodyPr/>
        <a:lstStyle/>
        <a:p>
          <a:endParaRPr lang="en-NZ"/>
        </a:p>
      </dgm:t>
    </dgm:pt>
    <dgm:pt modelId="{5C85C70A-2C1F-4C92-B4D0-3D75AD04D2BD}" type="pres">
      <dgm:prSet presAssocID="{85101FA9-E1E1-4F9A-B101-BB90B44C510F}" presName="hierChild5" presStyleCnt="0"/>
      <dgm:spPr/>
      <dgm:t>
        <a:bodyPr/>
        <a:lstStyle/>
        <a:p>
          <a:endParaRPr lang="en-NZ"/>
        </a:p>
      </dgm:t>
    </dgm:pt>
    <dgm:pt modelId="{D9C242BF-6822-483E-B733-80EB0F6ADC44}" type="pres">
      <dgm:prSet presAssocID="{07AFCE56-1D2D-446D-A775-881185AD63AB}" presName="hierChild5" presStyleCnt="0"/>
      <dgm:spPr/>
      <dgm:t>
        <a:bodyPr/>
        <a:lstStyle/>
        <a:p>
          <a:endParaRPr lang="en-NZ"/>
        </a:p>
      </dgm:t>
    </dgm:pt>
    <dgm:pt modelId="{F6B0075C-5700-4F70-A493-0C6CFB3B16B6}" type="pres">
      <dgm:prSet presAssocID="{E1660783-909D-4578-8A2A-877A18A659B9}" presName="hierChild5" presStyleCnt="0"/>
      <dgm:spPr/>
      <dgm:t>
        <a:bodyPr/>
        <a:lstStyle/>
        <a:p>
          <a:endParaRPr lang="en-NZ"/>
        </a:p>
      </dgm:t>
    </dgm:pt>
    <dgm:pt modelId="{E3C921F6-EE7F-408B-9A3D-2EF72DE17F8A}" type="pres">
      <dgm:prSet presAssocID="{9AFEA7F3-77FD-4BA6-973F-6C4F75DF0E34}" presName="Name37" presStyleLbl="parChTrans1D3" presStyleIdx="1" presStyleCnt="4"/>
      <dgm:spPr/>
      <dgm:t>
        <a:bodyPr/>
        <a:lstStyle/>
        <a:p>
          <a:endParaRPr lang="en-NZ"/>
        </a:p>
      </dgm:t>
    </dgm:pt>
    <dgm:pt modelId="{24F9B837-DA58-4B07-BBA2-973346B1DC5F}" type="pres">
      <dgm:prSet presAssocID="{E9C534BE-5B9E-4C27-AC0B-A64F405B31E0}" presName="hierRoot2" presStyleCnt="0">
        <dgm:presLayoutVars>
          <dgm:hierBranch val="hang"/>
        </dgm:presLayoutVars>
      </dgm:prSet>
      <dgm:spPr/>
      <dgm:t>
        <a:bodyPr/>
        <a:lstStyle/>
        <a:p>
          <a:endParaRPr lang="en-NZ"/>
        </a:p>
      </dgm:t>
    </dgm:pt>
    <dgm:pt modelId="{7CD34E2C-0F5A-4116-A6E3-68BDBE0C70BF}" type="pres">
      <dgm:prSet presAssocID="{E9C534BE-5B9E-4C27-AC0B-A64F405B31E0}" presName="rootComposite" presStyleCnt="0"/>
      <dgm:spPr/>
      <dgm:t>
        <a:bodyPr/>
        <a:lstStyle/>
        <a:p>
          <a:endParaRPr lang="en-NZ"/>
        </a:p>
      </dgm:t>
    </dgm:pt>
    <dgm:pt modelId="{BDB30F3A-23EC-4CD9-BA73-864574B53EA7}" type="pres">
      <dgm:prSet presAssocID="{E9C534BE-5B9E-4C27-AC0B-A64F405B31E0}" presName="rootText" presStyleLbl="node3" presStyleIdx="1" presStyleCnt="3" custLinFactNeighborX="32635" custLinFactNeighborY="-5222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D7E14F6D-786C-4114-BBFF-42653B8CD121}" type="pres">
      <dgm:prSet presAssocID="{E9C534BE-5B9E-4C27-AC0B-A64F405B31E0}" presName="rootConnector" presStyleLbl="node3" presStyleIdx="1" presStyleCnt="3"/>
      <dgm:spPr/>
      <dgm:t>
        <a:bodyPr/>
        <a:lstStyle/>
        <a:p>
          <a:endParaRPr lang="en-NZ"/>
        </a:p>
      </dgm:t>
    </dgm:pt>
    <dgm:pt modelId="{ABC15446-1831-44DE-9D56-1BA8EA2AAFCD}" type="pres">
      <dgm:prSet presAssocID="{E9C534BE-5B9E-4C27-AC0B-A64F405B31E0}" presName="hierChild4" presStyleCnt="0"/>
      <dgm:spPr/>
      <dgm:t>
        <a:bodyPr/>
        <a:lstStyle/>
        <a:p>
          <a:endParaRPr lang="en-NZ"/>
        </a:p>
      </dgm:t>
    </dgm:pt>
    <dgm:pt modelId="{8C486E3E-7086-4E4C-A425-3E5405E5F4B5}" type="pres">
      <dgm:prSet presAssocID="{E9C534BE-5B9E-4C27-AC0B-A64F405B31E0}" presName="hierChild5" presStyleCnt="0"/>
      <dgm:spPr/>
      <dgm:t>
        <a:bodyPr/>
        <a:lstStyle/>
        <a:p>
          <a:endParaRPr lang="en-NZ"/>
        </a:p>
      </dgm:t>
    </dgm:pt>
    <dgm:pt modelId="{5CDCCF4C-7F72-4E7E-A2AB-90A0FFF56D12}" type="pres">
      <dgm:prSet presAssocID="{1AC349DE-FD2F-4B31-9F90-D687600F6486}" presName="Name37" presStyleLbl="parChTrans1D3" presStyleIdx="2" presStyleCnt="4"/>
      <dgm:spPr/>
      <dgm:t>
        <a:bodyPr/>
        <a:lstStyle/>
        <a:p>
          <a:endParaRPr lang="en-NZ"/>
        </a:p>
      </dgm:t>
    </dgm:pt>
    <dgm:pt modelId="{F4EBB472-A369-49C0-907B-CE75BE6C648C}" type="pres">
      <dgm:prSet presAssocID="{7E21D35E-20C4-4038-99F6-35BB71196991}" presName="hierRoot2" presStyleCnt="0">
        <dgm:presLayoutVars>
          <dgm:hierBranch/>
        </dgm:presLayoutVars>
      </dgm:prSet>
      <dgm:spPr/>
      <dgm:t>
        <a:bodyPr/>
        <a:lstStyle/>
        <a:p>
          <a:endParaRPr lang="en-NZ"/>
        </a:p>
      </dgm:t>
    </dgm:pt>
    <dgm:pt modelId="{CC3F758E-9F56-44A9-9249-6247B9E3D8CE}" type="pres">
      <dgm:prSet presAssocID="{7E21D35E-20C4-4038-99F6-35BB71196991}" presName="rootComposite" presStyleCnt="0"/>
      <dgm:spPr/>
      <dgm:t>
        <a:bodyPr/>
        <a:lstStyle/>
        <a:p>
          <a:endParaRPr lang="en-NZ"/>
        </a:p>
      </dgm:t>
    </dgm:pt>
    <dgm:pt modelId="{3B54EEFE-6D99-4A32-A308-D3C2E4791463}" type="pres">
      <dgm:prSet presAssocID="{7E21D35E-20C4-4038-99F6-35BB71196991}" presName="rootText" presStyleLbl="node3" presStyleIdx="2" presStyleCnt="3" custLinFactNeighborX="59510" custLinFactNeighborY="-8042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A41807F8-F86A-47A1-A54D-748AE805B3D0}" type="pres">
      <dgm:prSet presAssocID="{7E21D35E-20C4-4038-99F6-35BB71196991}" presName="rootConnector" presStyleLbl="node3" presStyleIdx="2" presStyleCnt="3"/>
      <dgm:spPr/>
      <dgm:t>
        <a:bodyPr/>
        <a:lstStyle/>
        <a:p>
          <a:endParaRPr lang="en-NZ"/>
        </a:p>
      </dgm:t>
    </dgm:pt>
    <dgm:pt modelId="{1406622C-13E8-415D-89D7-66DAEC7D5B91}" type="pres">
      <dgm:prSet presAssocID="{7E21D35E-20C4-4038-99F6-35BB71196991}" presName="hierChild4" presStyleCnt="0"/>
      <dgm:spPr/>
      <dgm:t>
        <a:bodyPr/>
        <a:lstStyle/>
        <a:p>
          <a:endParaRPr lang="en-NZ"/>
        </a:p>
      </dgm:t>
    </dgm:pt>
    <dgm:pt modelId="{388D26BC-65E2-462C-BB81-D10DF0753E3F}" type="pres">
      <dgm:prSet presAssocID="{819BF315-399C-4EBF-95E0-2EE8449F0259}" presName="Name35" presStyleLbl="parChTrans1D4" presStyleIdx="14" presStyleCnt="26"/>
      <dgm:spPr/>
      <dgm:t>
        <a:bodyPr/>
        <a:lstStyle/>
        <a:p>
          <a:endParaRPr lang="en-NZ"/>
        </a:p>
      </dgm:t>
    </dgm:pt>
    <dgm:pt modelId="{4ED1D977-0669-45A2-B4C4-24513637AB45}" type="pres">
      <dgm:prSet presAssocID="{2971788F-A2F9-4024-A975-F0FBBD6950A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AC1DDF73-F21F-4334-BB62-CAB7C3071DA7}" type="pres">
      <dgm:prSet presAssocID="{2971788F-A2F9-4024-A975-F0FBBD6950A6}" presName="rootComposite" presStyleCnt="0"/>
      <dgm:spPr/>
      <dgm:t>
        <a:bodyPr/>
        <a:lstStyle/>
        <a:p>
          <a:endParaRPr lang="en-NZ"/>
        </a:p>
      </dgm:t>
    </dgm:pt>
    <dgm:pt modelId="{6B01698B-1851-4560-A13C-1CCC1B2D2366}" type="pres">
      <dgm:prSet presAssocID="{2971788F-A2F9-4024-A975-F0FBBD6950A6}" presName="rootText" presStyleLbl="node4" presStyleIdx="14" presStyleCnt="26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7B98941F-0203-43FA-A7B6-B4FA794397C3}" type="pres">
      <dgm:prSet presAssocID="{2971788F-A2F9-4024-A975-F0FBBD6950A6}" presName="rootConnector" presStyleLbl="node4" presStyleIdx="14" presStyleCnt="26"/>
      <dgm:spPr/>
      <dgm:t>
        <a:bodyPr/>
        <a:lstStyle/>
        <a:p>
          <a:endParaRPr lang="en-NZ"/>
        </a:p>
      </dgm:t>
    </dgm:pt>
    <dgm:pt modelId="{C108019C-3645-41CC-9460-0505E58458CD}" type="pres">
      <dgm:prSet presAssocID="{2971788F-A2F9-4024-A975-F0FBBD6950A6}" presName="hierChild4" presStyleCnt="0"/>
      <dgm:spPr/>
      <dgm:t>
        <a:bodyPr/>
        <a:lstStyle/>
        <a:p>
          <a:endParaRPr lang="en-NZ"/>
        </a:p>
      </dgm:t>
    </dgm:pt>
    <dgm:pt modelId="{B1B5237E-40BC-40E1-A589-6D0420CC031C}" type="pres">
      <dgm:prSet presAssocID="{3FAC3BFF-417D-49A9-8758-6ED4F57F04CA}" presName="Name37" presStyleLbl="parChTrans1D4" presStyleIdx="15" presStyleCnt="26"/>
      <dgm:spPr/>
      <dgm:t>
        <a:bodyPr/>
        <a:lstStyle/>
        <a:p>
          <a:endParaRPr lang="en-NZ"/>
        </a:p>
      </dgm:t>
    </dgm:pt>
    <dgm:pt modelId="{374190DD-3574-4C5D-A760-B2955E2511A8}" type="pres">
      <dgm:prSet presAssocID="{D4F59DD8-47F1-4739-BB0F-0D61C4A2186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8A28D9F9-7D10-47A1-B87A-F263E4752C44}" type="pres">
      <dgm:prSet presAssocID="{D4F59DD8-47F1-4739-BB0F-0D61C4A21863}" presName="rootComposite" presStyleCnt="0"/>
      <dgm:spPr/>
      <dgm:t>
        <a:bodyPr/>
        <a:lstStyle/>
        <a:p>
          <a:endParaRPr lang="en-NZ"/>
        </a:p>
      </dgm:t>
    </dgm:pt>
    <dgm:pt modelId="{0F4E9A27-7F40-4771-9E1F-C8CD0CB51734}" type="pres">
      <dgm:prSet presAssocID="{D4F59DD8-47F1-4739-BB0F-0D61C4A21863}" presName="rootText" presStyleLbl="node4" presStyleIdx="15" presStyleCnt="26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CA3C48D7-85AB-4754-BBA6-04B1E703775E}" type="pres">
      <dgm:prSet presAssocID="{D4F59DD8-47F1-4739-BB0F-0D61C4A21863}" presName="rootConnector" presStyleLbl="node4" presStyleIdx="15" presStyleCnt="26"/>
      <dgm:spPr/>
      <dgm:t>
        <a:bodyPr/>
        <a:lstStyle/>
        <a:p>
          <a:endParaRPr lang="en-NZ"/>
        </a:p>
      </dgm:t>
    </dgm:pt>
    <dgm:pt modelId="{7746A60E-4B5C-4060-A2BC-EA483BF6AB3B}" type="pres">
      <dgm:prSet presAssocID="{D4F59DD8-47F1-4739-BB0F-0D61C4A21863}" presName="hierChild4" presStyleCnt="0"/>
      <dgm:spPr/>
      <dgm:t>
        <a:bodyPr/>
        <a:lstStyle/>
        <a:p>
          <a:endParaRPr lang="en-NZ"/>
        </a:p>
      </dgm:t>
    </dgm:pt>
    <dgm:pt modelId="{62633896-0423-49DB-B656-E399A2276636}" type="pres">
      <dgm:prSet presAssocID="{D4F59DD8-47F1-4739-BB0F-0D61C4A21863}" presName="hierChild5" presStyleCnt="0"/>
      <dgm:spPr/>
      <dgm:t>
        <a:bodyPr/>
        <a:lstStyle/>
        <a:p>
          <a:endParaRPr lang="en-NZ"/>
        </a:p>
      </dgm:t>
    </dgm:pt>
    <dgm:pt modelId="{D518FAEA-4B7F-46CC-AD69-BBBB1EE0FBA2}" type="pres">
      <dgm:prSet presAssocID="{1E5379F0-60F3-4A05-B8CA-EC1FB8B6C30D}" presName="Name37" presStyleLbl="parChTrans1D4" presStyleIdx="16" presStyleCnt="26"/>
      <dgm:spPr/>
      <dgm:t>
        <a:bodyPr/>
        <a:lstStyle/>
        <a:p>
          <a:endParaRPr lang="en-NZ"/>
        </a:p>
      </dgm:t>
    </dgm:pt>
    <dgm:pt modelId="{F22CAB5B-15B8-414B-96E2-F7749CB533EB}" type="pres">
      <dgm:prSet presAssocID="{0D8FB2BA-4E4F-4091-A197-14BE10414BA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755DF9B0-1D38-4298-B931-FB2EBE938B6C}" type="pres">
      <dgm:prSet presAssocID="{0D8FB2BA-4E4F-4091-A197-14BE10414BA3}" presName="rootComposite" presStyleCnt="0"/>
      <dgm:spPr/>
      <dgm:t>
        <a:bodyPr/>
        <a:lstStyle/>
        <a:p>
          <a:endParaRPr lang="en-NZ"/>
        </a:p>
      </dgm:t>
    </dgm:pt>
    <dgm:pt modelId="{EF1CDAFB-3F4C-4322-A8C5-FFCFCD707DCE}" type="pres">
      <dgm:prSet presAssocID="{0D8FB2BA-4E4F-4091-A197-14BE10414BA3}" presName="rootText" presStyleLbl="node4" presStyleIdx="16" presStyleCnt="26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796B85B0-9B8D-48F9-B06D-CEA1F80F6B59}" type="pres">
      <dgm:prSet presAssocID="{0D8FB2BA-4E4F-4091-A197-14BE10414BA3}" presName="rootConnector" presStyleLbl="node4" presStyleIdx="16" presStyleCnt="26"/>
      <dgm:spPr/>
      <dgm:t>
        <a:bodyPr/>
        <a:lstStyle/>
        <a:p>
          <a:endParaRPr lang="en-NZ"/>
        </a:p>
      </dgm:t>
    </dgm:pt>
    <dgm:pt modelId="{A097F40D-5576-46FC-8879-58B1E151122C}" type="pres">
      <dgm:prSet presAssocID="{0D8FB2BA-4E4F-4091-A197-14BE10414BA3}" presName="hierChild4" presStyleCnt="0"/>
      <dgm:spPr/>
      <dgm:t>
        <a:bodyPr/>
        <a:lstStyle/>
        <a:p>
          <a:endParaRPr lang="en-NZ"/>
        </a:p>
      </dgm:t>
    </dgm:pt>
    <dgm:pt modelId="{CFF78BE2-A138-4819-B2E1-F52C1D340760}" type="pres">
      <dgm:prSet presAssocID="{0D8FB2BA-4E4F-4091-A197-14BE10414BA3}" presName="hierChild5" presStyleCnt="0"/>
      <dgm:spPr/>
      <dgm:t>
        <a:bodyPr/>
        <a:lstStyle/>
        <a:p>
          <a:endParaRPr lang="en-NZ"/>
        </a:p>
      </dgm:t>
    </dgm:pt>
    <dgm:pt modelId="{7C0A082C-D2ED-40C0-94AD-FFD8E62E7CAD}" type="pres">
      <dgm:prSet presAssocID="{F1BE33B5-5E3F-4B43-80D7-D564BC5E651E}" presName="Name37" presStyleLbl="parChTrans1D4" presStyleIdx="17" presStyleCnt="26"/>
      <dgm:spPr/>
      <dgm:t>
        <a:bodyPr/>
        <a:lstStyle/>
        <a:p>
          <a:endParaRPr lang="en-NZ"/>
        </a:p>
      </dgm:t>
    </dgm:pt>
    <dgm:pt modelId="{97A14CB1-9EB9-470C-8B8F-B55DA7D1F3B4}" type="pres">
      <dgm:prSet presAssocID="{388F072B-41C7-4637-B17D-6143B544268B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77B3AB2F-B63E-4911-9E40-DDFE81C9D9E2}" type="pres">
      <dgm:prSet presAssocID="{388F072B-41C7-4637-B17D-6143B544268B}" presName="rootComposite" presStyleCnt="0"/>
      <dgm:spPr/>
      <dgm:t>
        <a:bodyPr/>
        <a:lstStyle/>
        <a:p>
          <a:endParaRPr lang="en-NZ"/>
        </a:p>
      </dgm:t>
    </dgm:pt>
    <dgm:pt modelId="{8FBE7E4C-067F-47A2-84BB-2CDB6C72E9CA}" type="pres">
      <dgm:prSet presAssocID="{388F072B-41C7-4637-B17D-6143B544268B}" presName="rootText" presStyleLbl="node4" presStyleIdx="17" presStyleCnt="26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094AF03F-D65C-4A41-95AF-945275CA8070}" type="pres">
      <dgm:prSet presAssocID="{388F072B-41C7-4637-B17D-6143B544268B}" presName="rootConnector" presStyleLbl="node4" presStyleIdx="17" presStyleCnt="26"/>
      <dgm:spPr/>
      <dgm:t>
        <a:bodyPr/>
        <a:lstStyle/>
        <a:p>
          <a:endParaRPr lang="en-NZ"/>
        </a:p>
      </dgm:t>
    </dgm:pt>
    <dgm:pt modelId="{A2FE34EF-EE7F-4860-A144-8923E4BEE780}" type="pres">
      <dgm:prSet presAssocID="{388F072B-41C7-4637-B17D-6143B544268B}" presName="hierChild4" presStyleCnt="0"/>
      <dgm:spPr/>
      <dgm:t>
        <a:bodyPr/>
        <a:lstStyle/>
        <a:p>
          <a:endParaRPr lang="en-NZ"/>
        </a:p>
      </dgm:t>
    </dgm:pt>
    <dgm:pt modelId="{540EA1C5-8040-4587-9D5C-CEB48323780D}" type="pres">
      <dgm:prSet presAssocID="{388F072B-41C7-4637-B17D-6143B544268B}" presName="hierChild5" presStyleCnt="0"/>
      <dgm:spPr/>
      <dgm:t>
        <a:bodyPr/>
        <a:lstStyle/>
        <a:p>
          <a:endParaRPr lang="en-NZ"/>
        </a:p>
      </dgm:t>
    </dgm:pt>
    <dgm:pt modelId="{DF0E6BBD-A636-4224-9041-5C6CE6C850E6}" type="pres">
      <dgm:prSet presAssocID="{2971788F-A2F9-4024-A975-F0FBBD6950A6}" presName="hierChild5" presStyleCnt="0"/>
      <dgm:spPr/>
      <dgm:t>
        <a:bodyPr/>
        <a:lstStyle/>
        <a:p>
          <a:endParaRPr lang="en-NZ"/>
        </a:p>
      </dgm:t>
    </dgm:pt>
    <dgm:pt modelId="{3EF0DC6F-5F3D-4360-8241-EBC77522DFDE}" type="pres">
      <dgm:prSet presAssocID="{CDEBF223-4D9B-4137-9D84-9FBE5EF4C5C9}" presName="Name35" presStyleLbl="parChTrans1D4" presStyleIdx="18" presStyleCnt="26"/>
      <dgm:spPr/>
      <dgm:t>
        <a:bodyPr/>
        <a:lstStyle/>
        <a:p>
          <a:endParaRPr lang="en-NZ"/>
        </a:p>
      </dgm:t>
    </dgm:pt>
    <dgm:pt modelId="{FE4E875C-2DD0-4F34-B5B0-1B24D37AD144}" type="pres">
      <dgm:prSet presAssocID="{D63F1A20-3A1A-447B-9D97-FB168DD7D4B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45413DC4-722C-4303-B684-210CEC82A932}" type="pres">
      <dgm:prSet presAssocID="{D63F1A20-3A1A-447B-9D97-FB168DD7D4B0}" presName="rootComposite" presStyleCnt="0"/>
      <dgm:spPr/>
      <dgm:t>
        <a:bodyPr/>
        <a:lstStyle/>
        <a:p>
          <a:endParaRPr lang="en-NZ"/>
        </a:p>
      </dgm:t>
    </dgm:pt>
    <dgm:pt modelId="{92E4A377-A54A-456C-8C2E-277F74A47466}" type="pres">
      <dgm:prSet presAssocID="{D63F1A20-3A1A-447B-9D97-FB168DD7D4B0}" presName="rootText" presStyleLbl="node4" presStyleIdx="18" presStyleCnt="26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BDFB9C83-A837-451A-8EE9-EF6ED3E6521C}" type="pres">
      <dgm:prSet presAssocID="{D63F1A20-3A1A-447B-9D97-FB168DD7D4B0}" presName="rootConnector" presStyleLbl="node4" presStyleIdx="18" presStyleCnt="26"/>
      <dgm:spPr/>
      <dgm:t>
        <a:bodyPr/>
        <a:lstStyle/>
        <a:p>
          <a:endParaRPr lang="en-NZ"/>
        </a:p>
      </dgm:t>
    </dgm:pt>
    <dgm:pt modelId="{9C72E87C-C5E3-4309-8497-083455C4EFAB}" type="pres">
      <dgm:prSet presAssocID="{D63F1A20-3A1A-447B-9D97-FB168DD7D4B0}" presName="hierChild4" presStyleCnt="0"/>
      <dgm:spPr/>
      <dgm:t>
        <a:bodyPr/>
        <a:lstStyle/>
        <a:p>
          <a:endParaRPr lang="en-NZ"/>
        </a:p>
      </dgm:t>
    </dgm:pt>
    <dgm:pt modelId="{87DC8345-DE16-49D5-8175-EB7E6D2EBBE0}" type="pres">
      <dgm:prSet presAssocID="{3F175DE5-7B90-4013-9C31-9C01958AB42F}" presName="Name37" presStyleLbl="parChTrans1D4" presStyleIdx="19" presStyleCnt="26"/>
      <dgm:spPr/>
      <dgm:t>
        <a:bodyPr/>
        <a:lstStyle/>
        <a:p>
          <a:endParaRPr lang="en-NZ"/>
        </a:p>
      </dgm:t>
    </dgm:pt>
    <dgm:pt modelId="{0FBF7910-0F7A-40DC-B9A2-66AA7A706891}" type="pres">
      <dgm:prSet presAssocID="{D697D553-B439-4E4D-A11F-1B5924AF6495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12B8D78A-35F9-458E-9ED0-DF1B23A08867}" type="pres">
      <dgm:prSet presAssocID="{D697D553-B439-4E4D-A11F-1B5924AF6495}" presName="rootComposite" presStyleCnt="0"/>
      <dgm:spPr/>
      <dgm:t>
        <a:bodyPr/>
        <a:lstStyle/>
        <a:p>
          <a:endParaRPr lang="en-NZ"/>
        </a:p>
      </dgm:t>
    </dgm:pt>
    <dgm:pt modelId="{8E5FA34A-19E4-4077-886A-239504C441B7}" type="pres">
      <dgm:prSet presAssocID="{D697D553-B439-4E4D-A11F-1B5924AF6495}" presName="rootText" presStyleLbl="node4" presStyleIdx="19" presStyleCnt="26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F938CACB-89F3-49E8-9651-B9D343EC973C}" type="pres">
      <dgm:prSet presAssocID="{D697D553-B439-4E4D-A11F-1B5924AF6495}" presName="rootConnector" presStyleLbl="node4" presStyleIdx="19" presStyleCnt="26"/>
      <dgm:spPr/>
      <dgm:t>
        <a:bodyPr/>
        <a:lstStyle/>
        <a:p>
          <a:endParaRPr lang="en-NZ"/>
        </a:p>
      </dgm:t>
    </dgm:pt>
    <dgm:pt modelId="{99635313-C222-40CC-B4D1-B9DA98C04E59}" type="pres">
      <dgm:prSet presAssocID="{D697D553-B439-4E4D-A11F-1B5924AF6495}" presName="hierChild4" presStyleCnt="0"/>
      <dgm:spPr/>
      <dgm:t>
        <a:bodyPr/>
        <a:lstStyle/>
        <a:p>
          <a:endParaRPr lang="en-NZ"/>
        </a:p>
      </dgm:t>
    </dgm:pt>
    <dgm:pt modelId="{EB3A2E02-2D17-4876-BACC-1EF3FDBBC0BF}" type="pres">
      <dgm:prSet presAssocID="{D697D553-B439-4E4D-A11F-1B5924AF6495}" presName="hierChild5" presStyleCnt="0"/>
      <dgm:spPr/>
      <dgm:t>
        <a:bodyPr/>
        <a:lstStyle/>
        <a:p>
          <a:endParaRPr lang="en-NZ"/>
        </a:p>
      </dgm:t>
    </dgm:pt>
    <dgm:pt modelId="{727CC59B-06D6-40A5-A696-F384F595CD13}" type="pres">
      <dgm:prSet presAssocID="{8F249E88-6C1A-4343-9763-497130998955}" presName="Name37" presStyleLbl="parChTrans1D4" presStyleIdx="20" presStyleCnt="26"/>
      <dgm:spPr/>
      <dgm:t>
        <a:bodyPr/>
        <a:lstStyle/>
        <a:p>
          <a:endParaRPr lang="en-NZ"/>
        </a:p>
      </dgm:t>
    </dgm:pt>
    <dgm:pt modelId="{0C8FC3FC-25E6-471D-8FCA-52A95B074B83}" type="pres">
      <dgm:prSet presAssocID="{13F29579-9E1C-409A-8EDD-40A27CCA3BF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4C099CFD-5699-4D74-81C1-910F7D40EC2A}" type="pres">
      <dgm:prSet presAssocID="{13F29579-9E1C-409A-8EDD-40A27CCA3BF7}" presName="rootComposite" presStyleCnt="0"/>
      <dgm:spPr/>
      <dgm:t>
        <a:bodyPr/>
        <a:lstStyle/>
        <a:p>
          <a:endParaRPr lang="en-NZ"/>
        </a:p>
      </dgm:t>
    </dgm:pt>
    <dgm:pt modelId="{0D6C43B4-BB56-4D0E-8C0D-2E29D741D59C}" type="pres">
      <dgm:prSet presAssocID="{13F29579-9E1C-409A-8EDD-40A27CCA3BF7}" presName="rootText" presStyleLbl="node4" presStyleIdx="20" presStyleCnt="26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86D43B4C-C643-46FD-8D56-17D84A8DBD2C}" type="pres">
      <dgm:prSet presAssocID="{13F29579-9E1C-409A-8EDD-40A27CCA3BF7}" presName="rootConnector" presStyleLbl="node4" presStyleIdx="20" presStyleCnt="26"/>
      <dgm:spPr/>
      <dgm:t>
        <a:bodyPr/>
        <a:lstStyle/>
        <a:p>
          <a:endParaRPr lang="en-NZ"/>
        </a:p>
      </dgm:t>
    </dgm:pt>
    <dgm:pt modelId="{E563257E-C3FB-4AD1-883A-D1908AF7D31F}" type="pres">
      <dgm:prSet presAssocID="{13F29579-9E1C-409A-8EDD-40A27CCA3BF7}" presName="hierChild4" presStyleCnt="0"/>
      <dgm:spPr/>
      <dgm:t>
        <a:bodyPr/>
        <a:lstStyle/>
        <a:p>
          <a:endParaRPr lang="en-NZ"/>
        </a:p>
      </dgm:t>
    </dgm:pt>
    <dgm:pt modelId="{42911207-0EDC-4152-8359-418C0A8481A5}" type="pres">
      <dgm:prSet presAssocID="{13F29579-9E1C-409A-8EDD-40A27CCA3BF7}" presName="hierChild5" presStyleCnt="0"/>
      <dgm:spPr/>
      <dgm:t>
        <a:bodyPr/>
        <a:lstStyle/>
        <a:p>
          <a:endParaRPr lang="en-NZ"/>
        </a:p>
      </dgm:t>
    </dgm:pt>
    <dgm:pt modelId="{E2160714-3C1B-479C-B7CA-FDF0EAB3BC7E}" type="pres">
      <dgm:prSet presAssocID="{0F9A2A1A-A86D-4CD2-8616-1F0B6944FE1A}" presName="Name37" presStyleLbl="parChTrans1D4" presStyleIdx="21" presStyleCnt="26"/>
      <dgm:spPr/>
      <dgm:t>
        <a:bodyPr/>
        <a:lstStyle/>
        <a:p>
          <a:endParaRPr lang="en-NZ"/>
        </a:p>
      </dgm:t>
    </dgm:pt>
    <dgm:pt modelId="{74827708-EC3D-412A-AC8B-436F90C2BB80}" type="pres">
      <dgm:prSet presAssocID="{BD9D8D4F-04E2-48A2-A98E-5FF4AB424D4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6B5C95EB-64D0-4E00-93D9-0C662D7692A5}" type="pres">
      <dgm:prSet presAssocID="{BD9D8D4F-04E2-48A2-A98E-5FF4AB424D42}" presName="rootComposite" presStyleCnt="0"/>
      <dgm:spPr/>
      <dgm:t>
        <a:bodyPr/>
        <a:lstStyle/>
        <a:p>
          <a:endParaRPr lang="en-NZ"/>
        </a:p>
      </dgm:t>
    </dgm:pt>
    <dgm:pt modelId="{27DFE7A5-F4F1-48D8-B2BB-E89A3F2AFB09}" type="pres">
      <dgm:prSet presAssocID="{BD9D8D4F-04E2-48A2-A98E-5FF4AB424D42}" presName="rootText" presStyleLbl="node4" presStyleIdx="21" presStyleCnt="26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FFF6D9CE-3B0E-4628-AACC-D6F996948CB2}" type="pres">
      <dgm:prSet presAssocID="{BD9D8D4F-04E2-48A2-A98E-5FF4AB424D42}" presName="rootConnector" presStyleLbl="node4" presStyleIdx="21" presStyleCnt="26"/>
      <dgm:spPr/>
      <dgm:t>
        <a:bodyPr/>
        <a:lstStyle/>
        <a:p>
          <a:endParaRPr lang="en-NZ"/>
        </a:p>
      </dgm:t>
    </dgm:pt>
    <dgm:pt modelId="{DB2E6852-B738-4A2D-9B62-09109EB57FDB}" type="pres">
      <dgm:prSet presAssocID="{BD9D8D4F-04E2-48A2-A98E-5FF4AB424D42}" presName="hierChild4" presStyleCnt="0"/>
      <dgm:spPr/>
      <dgm:t>
        <a:bodyPr/>
        <a:lstStyle/>
        <a:p>
          <a:endParaRPr lang="en-NZ"/>
        </a:p>
      </dgm:t>
    </dgm:pt>
    <dgm:pt modelId="{DEA2C66A-C504-4B5C-92E4-9B9D22C07F46}" type="pres">
      <dgm:prSet presAssocID="{BD9D8D4F-04E2-48A2-A98E-5FF4AB424D42}" presName="hierChild5" presStyleCnt="0"/>
      <dgm:spPr/>
      <dgm:t>
        <a:bodyPr/>
        <a:lstStyle/>
        <a:p>
          <a:endParaRPr lang="en-NZ"/>
        </a:p>
      </dgm:t>
    </dgm:pt>
    <dgm:pt modelId="{9141AC1F-6F6A-4524-8BE8-724987667CD7}" type="pres">
      <dgm:prSet presAssocID="{32A467E2-0842-42ED-B58D-700E0965D255}" presName="Name37" presStyleLbl="parChTrans1D4" presStyleIdx="22" presStyleCnt="26"/>
      <dgm:spPr/>
      <dgm:t>
        <a:bodyPr/>
        <a:lstStyle/>
        <a:p>
          <a:endParaRPr lang="en-NZ"/>
        </a:p>
      </dgm:t>
    </dgm:pt>
    <dgm:pt modelId="{15BB1466-D401-4FEA-9388-E8375878A77D}" type="pres">
      <dgm:prSet presAssocID="{F672CC80-E13A-458B-8BD3-B040989E774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33A41E24-C501-4CF4-9219-5DB898F44054}" type="pres">
      <dgm:prSet presAssocID="{F672CC80-E13A-458B-8BD3-B040989E7747}" presName="rootComposite" presStyleCnt="0"/>
      <dgm:spPr/>
      <dgm:t>
        <a:bodyPr/>
        <a:lstStyle/>
        <a:p>
          <a:endParaRPr lang="en-NZ"/>
        </a:p>
      </dgm:t>
    </dgm:pt>
    <dgm:pt modelId="{FAAC257E-0BD2-4E98-822C-3BA868F75493}" type="pres">
      <dgm:prSet presAssocID="{F672CC80-E13A-458B-8BD3-B040989E7747}" presName="rootText" presStyleLbl="node4" presStyleIdx="22" presStyleCnt="26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04912130-13EB-4AFA-AEE2-6167F6F96D4C}" type="pres">
      <dgm:prSet presAssocID="{F672CC80-E13A-458B-8BD3-B040989E7747}" presName="rootConnector" presStyleLbl="node4" presStyleIdx="22" presStyleCnt="26"/>
      <dgm:spPr/>
      <dgm:t>
        <a:bodyPr/>
        <a:lstStyle/>
        <a:p>
          <a:endParaRPr lang="en-NZ"/>
        </a:p>
      </dgm:t>
    </dgm:pt>
    <dgm:pt modelId="{7B7CC2E6-70EA-458B-9F05-77E92074540B}" type="pres">
      <dgm:prSet presAssocID="{F672CC80-E13A-458B-8BD3-B040989E7747}" presName="hierChild4" presStyleCnt="0"/>
      <dgm:spPr/>
      <dgm:t>
        <a:bodyPr/>
        <a:lstStyle/>
        <a:p>
          <a:endParaRPr lang="en-NZ"/>
        </a:p>
      </dgm:t>
    </dgm:pt>
    <dgm:pt modelId="{01012800-EF04-46FF-BCA7-996DA2BF6776}" type="pres">
      <dgm:prSet presAssocID="{F672CC80-E13A-458B-8BD3-B040989E7747}" presName="hierChild5" presStyleCnt="0"/>
      <dgm:spPr/>
      <dgm:t>
        <a:bodyPr/>
        <a:lstStyle/>
        <a:p>
          <a:endParaRPr lang="en-NZ"/>
        </a:p>
      </dgm:t>
    </dgm:pt>
    <dgm:pt modelId="{DA46A376-6972-4347-AE27-6B50DF63BC97}" type="pres">
      <dgm:prSet presAssocID="{47C5A075-0A05-43BE-84E9-652689BA29AD}" presName="Name37" presStyleLbl="parChTrans1D4" presStyleIdx="23" presStyleCnt="26"/>
      <dgm:spPr/>
      <dgm:t>
        <a:bodyPr/>
        <a:lstStyle/>
        <a:p>
          <a:endParaRPr lang="en-NZ"/>
        </a:p>
      </dgm:t>
    </dgm:pt>
    <dgm:pt modelId="{BFD44F1E-79E0-49AE-AD86-B29ECEE7D988}" type="pres">
      <dgm:prSet presAssocID="{5CECBF75-4DE0-40F6-BF42-1F4FD2E5FCE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AE15308F-5EBA-43EC-92CD-68902BE7A1A1}" type="pres">
      <dgm:prSet presAssocID="{5CECBF75-4DE0-40F6-BF42-1F4FD2E5FCE6}" presName="rootComposite" presStyleCnt="0"/>
      <dgm:spPr/>
      <dgm:t>
        <a:bodyPr/>
        <a:lstStyle/>
        <a:p>
          <a:endParaRPr lang="en-NZ"/>
        </a:p>
      </dgm:t>
    </dgm:pt>
    <dgm:pt modelId="{240FEEBD-9F20-44A2-9D3A-82A10F863748}" type="pres">
      <dgm:prSet presAssocID="{5CECBF75-4DE0-40F6-BF42-1F4FD2E5FCE6}" presName="rootText" presStyleLbl="node4" presStyleIdx="23" presStyleCnt="26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765F7BE3-0910-4A3B-BD3B-7B01B019DBF6}" type="pres">
      <dgm:prSet presAssocID="{5CECBF75-4DE0-40F6-BF42-1F4FD2E5FCE6}" presName="rootConnector" presStyleLbl="node4" presStyleIdx="23" presStyleCnt="26"/>
      <dgm:spPr/>
      <dgm:t>
        <a:bodyPr/>
        <a:lstStyle/>
        <a:p>
          <a:endParaRPr lang="en-NZ"/>
        </a:p>
      </dgm:t>
    </dgm:pt>
    <dgm:pt modelId="{DBD4D23F-9811-493D-8F34-0BAC8C3C4A0E}" type="pres">
      <dgm:prSet presAssocID="{5CECBF75-4DE0-40F6-BF42-1F4FD2E5FCE6}" presName="hierChild4" presStyleCnt="0"/>
      <dgm:spPr/>
      <dgm:t>
        <a:bodyPr/>
        <a:lstStyle/>
        <a:p>
          <a:endParaRPr lang="en-NZ"/>
        </a:p>
      </dgm:t>
    </dgm:pt>
    <dgm:pt modelId="{3D9CE334-F18F-4E71-888F-9AF74FA1664B}" type="pres">
      <dgm:prSet presAssocID="{5CECBF75-4DE0-40F6-BF42-1F4FD2E5FCE6}" presName="hierChild5" presStyleCnt="0"/>
      <dgm:spPr/>
      <dgm:t>
        <a:bodyPr/>
        <a:lstStyle/>
        <a:p>
          <a:endParaRPr lang="en-NZ"/>
        </a:p>
      </dgm:t>
    </dgm:pt>
    <dgm:pt modelId="{55007EEF-E3D9-44E4-A415-97D62DE5A267}" type="pres">
      <dgm:prSet presAssocID="{3F17FEC7-662B-4491-9B79-7A91E2C6AB15}" presName="Name37" presStyleLbl="parChTrans1D4" presStyleIdx="24" presStyleCnt="26"/>
      <dgm:spPr/>
      <dgm:t>
        <a:bodyPr/>
        <a:lstStyle/>
        <a:p>
          <a:endParaRPr lang="en-NZ"/>
        </a:p>
      </dgm:t>
    </dgm:pt>
    <dgm:pt modelId="{027F96C1-E6FE-475F-8105-40C7CEF8C8D7}" type="pres">
      <dgm:prSet presAssocID="{CCEFD561-4D8A-4469-9B75-BDE55F81A47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FAE84286-A0BF-429B-887D-2B16D612FFF9}" type="pres">
      <dgm:prSet presAssocID="{CCEFD561-4D8A-4469-9B75-BDE55F81A473}" presName="rootComposite" presStyleCnt="0"/>
      <dgm:spPr/>
      <dgm:t>
        <a:bodyPr/>
        <a:lstStyle/>
        <a:p>
          <a:endParaRPr lang="en-NZ"/>
        </a:p>
      </dgm:t>
    </dgm:pt>
    <dgm:pt modelId="{4AA085A7-D779-4432-887D-56B4980604E6}" type="pres">
      <dgm:prSet presAssocID="{CCEFD561-4D8A-4469-9B75-BDE55F81A473}" presName="rootText" presStyleLbl="node4" presStyleIdx="24" presStyleCnt="26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BA9CF76A-F49B-4327-A3B4-687D1CFA1568}" type="pres">
      <dgm:prSet presAssocID="{CCEFD561-4D8A-4469-9B75-BDE55F81A473}" presName="rootConnector" presStyleLbl="node4" presStyleIdx="24" presStyleCnt="26"/>
      <dgm:spPr/>
      <dgm:t>
        <a:bodyPr/>
        <a:lstStyle/>
        <a:p>
          <a:endParaRPr lang="en-NZ"/>
        </a:p>
      </dgm:t>
    </dgm:pt>
    <dgm:pt modelId="{6AF57638-0195-4853-8D3F-4845A3526852}" type="pres">
      <dgm:prSet presAssocID="{CCEFD561-4D8A-4469-9B75-BDE55F81A473}" presName="hierChild4" presStyleCnt="0"/>
      <dgm:spPr/>
      <dgm:t>
        <a:bodyPr/>
        <a:lstStyle/>
        <a:p>
          <a:endParaRPr lang="en-NZ"/>
        </a:p>
      </dgm:t>
    </dgm:pt>
    <dgm:pt modelId="{F4F0D5F8-A435-4915-B34D-5967AB0B6307}" type="pres">
      <dgm:prSet presAssocID="{CCEFD561-4D8A-4469-9B75-BDE55F81A473}" presName="hierChild5" presStyleCnt="0"/>
      <dgm:spPr/>
      <dgm:t>
        <a:bodyPr/>
        <a:lstStyle/>
        <a:p>
          <a:endParaRPr lang="en-NZ"/>
        </a:p>
      </dgm:t>
    </dgm:pt>
    <dgm:pt modelId="{55C4B508-AD79-4997-9F16-0CEFC25459EF}" type="pres">
      <dgm:prSet presAssocID="{D63F1A20-3A1A-447B-9D97-FB168DD7D4B0}" presName="hierChild5" presStyleCnt="0"/>
      <dgm:spPr/>
      <dgm:t>
        <a:bodyPr/>
        <a:lstStyle/>
        <a:p>
          <a:endParaRPr lang="en-NZ"/>
        </a:p>
      </dgm:t>
    </dgm:pt>
    <dgm:pt modelId="{D823C47C-ACDF-4896-9C12-AC78F967D673}" type="pres">
      <dgm:prSet presAssocID="{6E04DE99-0933-4C87-B6E0-2A47CF44ADE5}" presName="Name35" presStyleLbl="parChTrans1D4" presStyleIdx="25" presStyleCnt="26"/>
      <dgm:spPr/>
      <dgm:t>
        <a:bodyPr/>
        <a:lstStyle/>
        <a:p>
          <a:endParaRPr lang="en-NZ"/>
        </a:p>
      </dgm:t>
    </dgm:pt>
    <dgm:pt modelId="{371F5F56-6767-440C-9B59-B9EABD713FD1}" type="pres">
      <dgm:prSet presAssocID="{2D4D2F0C-DF62-46CA-876C-D5D22C4D5B2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B6D7E923-7A56-4508-827E-7B17B3F1C388}" type="pres">
      <dgm:prSet presAssocID="{2D4D2F0C-DF62-46CA-876C-D5D22C4D5B28}" presName="rootComposite" presStyleCnt="0"/>
      <dgm:spPr/>
      <dgm:t>
        <a:bodyPr/>
        <a:lstStyle/>
        <a:p>
          <a:endParaRPr lang="en-NZ"/>
        </a:p>
      </dgm:t>
    </dgm:pt>
    <dgm:pt modelId="{2FB0CD48-1F8B-47DF-8323-4D6EA2C04376}" type="pres">
      <dgm:prSet presAssocID="{2D4D2F0C-DF62-46CA-876C-D5D22C4D5B28}" presName="rootText" presStyleLbl="node4" presStyleIdx="25" presStyleCnt="26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07F98A5B-4D2B-4EC3-8222-B70C68D3DC08}" type="pres">
      <dgm:prSet presAssocID="{2D4D2F0C-DF62-46CA-876C-D5D22C4D5B28}" presName="rootConnector" presStyleLbl="node4" presStyleIdx="25" presStyleCnt="26"/>
      <dgm:spPr/>
      <dgm:t>
        <a:bodyPr/>
        <a:lstStyle/>
        <a:p>
          <a:endParaRPr lang="en-NZ"/>
        </a:p>
      </dgm:t>
    </dgm:pt>
    <dgm:pt modelId="{D02610BB-74A3-456B-A7DC-B7E8270C1BD1}" type="pres">
      <dgm:prSet presAssocID="{2D4D2F0C-DF62-46CA-876C-D5D22C4D5B28}" presName="hierChild4" presStyleCnt="0"/>
      <dgm:spPr/>
      <dgm:t>
        <a:bodyPr/>
        <a:lstStyle/>
        <a:p>
          <a:endParaRPr lang="en-NZ"/>
        </a:p>
      </dgm:t>
    </dgm:pt>
    <dgm:pt modelId="{987B14DF-F04F-4FF8-9522-807DE62C65C5}" type="pres">
      <dgm:prSet presAssocID="{2D4D2F0C-DF62-46CA-876C-D5D22C4D5B28}" presName="hierChild5" presStyleCnt="0"/>
      <dgm:spPr/>
      <dgm:t>
        <a:bodyPr/>
        <a:lstStyle/>
        <a:p>
          <a:endParaRPr lang="en-NZ"/>
        </a:p>
      </dgm:t>
    </dgm:pt>
    <dgm:pt modelId="{3B6584CE-4DE8-4F9C-8CC1-55D67683C17B}" type="pres">
      <dgm:prSet presAssocID="{7E21D35E-20C4-4038-99F6-35BB71196991}" presName="hierChild5" presStyleCnt="0"/>
      <dgm:spPr/>
      <dgm:t>
        <a:bodyPr/>
        <a:lstStyle/>
        <a:p>
          <a:endParaRPr lang="en-NZ"/>
        </a:p>
      </dgm:t>
    </dgm:pt>
    <dgm:pt modelId="{F896D7DD-9529-47BE-AABE-1B75CE3BC875}" type="pres">
      <dgm:prSet presAssocID="{F10A9DE0-2268-4EA1-A753-3351CABDC6FC}" presName="hierChild5" presStyleCnt="0"/>
      <dgm:spPr/>
      <dgm:t>
        <a:bodyPr/>
        <a:lstStyle/>
        <a:p>
          <a:endParaRPr lang="en-NZ"/>
        </a:p>
      </dgm:t>
    </dgm:pt>
    <dgm:pt modelId="{07A688E0-07F8-44EF-B6C5-45C2FFD34797}" type="pres">
      <dgm:prSet presAssocID="{E10F8295-451A-40ED-8AA8-9C5AC3EA266F}" presName="Name111" presStyleLbl="parChTrans1D3" presStyleIdx="3" presStyleCnt="4"/>
      <dgm:spPr/>
      <dgm:t>
        <a:bodyPr/>
        <a:lstStyle/>
        <a:p>
          <a:endParaRPr lang="en-NZ"/>
        </a:p>
      </dgm:t>
    </dgm:pt>
    <dgm:pt modelId="{027C32A5-A3E6-4D62-BA06-ECB968F2175A}" type="pres">
      <dgm:prSet presAssocID="{B72D69E6-0C0F-4174-9C3F-EDAB33AED80D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F6CBD1AA-6278-49C0-AAF9-D6AF63FFF130}" type="pres">
      <dgm:prSet presAssocID="{B72D69E6-0C0F-4174-9C3F-EDAB33AED80D}" presName="rootComposite3" presStyleCnt="0"/>
      <dgm:spPr/>
      <dgm:t>
        <a:bodyPr/>
        <a:lstStyle/>
        <a:p>
          <a:endParaRPr lang="en-NZ"/>
        </a:p>
      </dgm:t>
    </dgm:pt>
    <dgm:pt modelId="{CBF080C0-597D-4D8B-9853-B90C63034E1E}" type="pres">
      <dgm:prSet presAssocID="{B72D69E6-0C0F-4174-9C3F-EDAB33AED80D}" presName="rootText3" presStyleLbl="asst2" presStyleIdx="0" presStyleCnt="1" custLinFactX="41606" custLinFactNeighborX="100000" custLinFactNeighborY="-10489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0B968C5E-5D77-4418-9216-4592D2784BAA}" type="pres">
      <dgm:prSet presAssocID="{B72D69E6-0C0F-4174-9C3F-EDAB33AED80D}" presName="rootConnector3" presStyleLbl="asst2" presStyleIdx="0" presStyleCnt="1"/>
      <dgm:spPr/>
      <dgm:t>
        <a:bodyPr/>
        <a:lstStyle/>
        <a:p>
          <a:endParaRPr lang="en-NZ"/>
        </a:p>
      </dgm:t>
    </dgm:pt>
    <dgm:pt modelId="{D8774486-7010-4F6E-A6B1-E73CC55D40D0}" type="pres">
      <dgm:prSet presAssocID="{B72D69E6-0C0F-4174-9C3F-EDAB33AED80D}" presName="hierChild6" presStyleCnt="0"/>
      <dgm:spPr/>
      <dgm:t>
        <a:bodyPr/>
        <a:lstStyle/>
        <a:p>
          <a:endParaRPr lang="en-NZ"/>
        </a:p>
      </dgm:t>
    </dgm:pt>
    <dgm:pt modelId="{22F9AB88-ABD0-481A-9D55-41605AD2010E}" type="pres">
      <dgm:prSet presAssocID="{B72D69E6-0C0F-4174-9C3F-EDAB33AED80D}" presName="hierChild7" presStyleCnt="0"/>
      <dgm:spPr/>
      <dgm:t>
        <a:bodyPr/>
        <a:lstStyle/>
        <a:p>
          <a:endParaRPr lang="en-NZ"/>
        </a:p>
      </dgm:t>
    </dgm:pt>
    <dgm:pt modelId="{6EEBD3B6-B690-409A-8609-3542CE0199AE}" type="pres">
      <dgm:prSet presAssocID="{73DCA8BA-B8CF-47DA-93F2-8A7BBEDF24C4}" presName="hierChild3" presStyleCnt="0"/>
      <dgm:spPr/>
      <dgm:t>
        <a:bodyPr/>
        <a:lstStyle/>
        <a:p>
          <a:endParaRPr lang="en-NZ"/>
        </a:p>
      </dgm:t>
    </dgm:pt>
    <dgm:pt modelId="{E5C511AA-C2B0-4C90-B9A8-066D0F96F8F4}" type="pres">
      <dgm:prSet presAssocID="{259B7ECB-C5E1-4140-9B2C-B6A5BA87E1C4}" presName="Name111" presStyleLbl="parChTrans1D2" presStyleIdx="1" presStyleCnt="2"/>
      <dgm:spPr/>
      <dgm:t>
        <a:bodyPr/>
        <a:lstStyle/>
        <a:p>
          <a:endParaRPr lang="en-NZ"/>
        </a:p>
      </dgm:t>
    </dgm:pt>
    <dgm:pt modelId="{43499816-F11C-49C2-822C-EB623F8AF291}" type="pres">
      <dgm:prSet presAssocID="{85650E20-8B1D-480D-8CE9-D96B46EB9C34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NZ"/>
        </a:p>
      </dgm:t>
    </dgm:pt>
    <dgm:pt modelId="{EA519883-F1B6-49DB-B622-287A19D3F355}" type="pres">
      <dgm:prSet presAssocID="{85650E20-8B1D-480D-8CE9-D96B46EB9C34}" presName="rootComposite3" presStyleCnt="0"/>
      <dgm:spPr/>
      <dgm:t>
        <a:bodyPr/>
        <a:lstStyle/>
        <a:p>
          <a:endParaRPr lang="en-NZ"/>
        </a:p>
      </dgm:t>
    </dgm:pt>
    <dgm:pt modelId="{6F059956-A27C-4AEB-A5DA-FDB360A9954A}" type="pres">
      <dgm:prSet presAssocID="{85650E20-8B1D-480D-8CE9-D96B46EB9C34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NZ"/>
        </a:p>
      </dgm:t>
    </dgm:pt>
    <dgm:pt modelId="{5960637E-C9D1-4038-BBBC-3A4AD7DF8B5F}" type="pres">
      <dgm:prSet presAssocID="{85650E20-8B1D-480D-8CE9-D96B46EB9C34}" presName="rootConnector3" presStyleLbl="asst1" presStyleIdx="0" presStyleCnt="1"/>
      <dgm:spPr/>
      <dgm:t>
        <a:bodyPr/>
        <a:lstStyle/>
        <a:p>
          <a:endParaRPr lang="en-NZ"/>
        </a:p>
      </dgm:t>
    </dgm:pt>
    <dgm:pt modelId="{DC78A53C-9BDE-469E-BCA8-1DE60E04D5F8}" type="pres">
      <dgm:prSet presAssocID="{85650E20-8B1D-480D-8CE9-D96B46EB9C34}" presName="hierChild6" presStyleCnt="0"/>
      <dgm:spPr/>
      <dgm:t>
        <a:bodyPr/>
        <a:lstStyle/>
        <a:p>
          <a:endParaRPr lang="en-NZ"/>
        </a:p>
      </dgm:t>
    </dgm:pt>
    <dgm:pt modelId="{50FC6BD1-706F-4F83-8F4C-A0BA06C00FE2}" type="pres">
      <dgm:prSet presAssocID="{85650E20-8B1D-480D-8CE9-D96B46EB9C34}" presName="hierChild7" presStyleCnt="0"/>
      <dgm:spPr/>
      <dgm:t>
        <a:bodyPr/>
        <a:lstStyle/>
        <a:p>
          <a:endParaRPr lang="en-NZ"/>
        </a:p>
      </dgm:t>
    </dgm:pt>
  </dgm:ptLst>
  <dgm:cxnLst>
    <dgm:cxn modelId="{F9CF125E-687B-4B4D-9586-9FCCDD048FD2}" type="presOf" srcId="{CC93903F-8BF5-4453-86FD-5C853030E0DA}" destId="{421D49DE-85C0-4E9D-B666-5B3BC7D15D81}" srcOrd="1" destOrd="0" presId="urn:microsoft.com/office/officeart/2005/8/layout/orgChart1"/>
    <dgm:cxn modelId="{F5730F16-41B1-43E4-B439-D8342318BFE4}" type="presOf" srcId="{69FD5BD0-1501-4BCF-8E99-6BA30B279B09}" destId="{ED9AB995-2F0C-456C-8CBE-D394C2AE80AC}" srcOrd="0" destOrd="0" presId="urn:microsoft.com/office/officeart/2005/8/layout/orgChart1"/>
    <dgm:cxn modelId="{F73BAB9C-B2F8-4017-B6D9-54944E19302D}" srcId="{EA925B1A-688B-4DD0-94B6-29956BAA12A4}" destId="{EB9B6D3A-1574-43E3-8447-B56B5C54D348}" srcOrd="2" destOrd="0" parTransId="{23C01872-38A4-4819-85C5-D2BD5F0F168E}" sibTransId="{D52292D8-E689-4C9E-A3BD-A9CA81E7891E}"/>
    <dgm:cxn modelId="{7C0C2063-0728-43A9-8A1D-669B79D110AA}" type="presOf" srcId="{32A467E2-0842-42ED-B58D-700E0965D255}" destId="{9141AC1F-6F6A-4524-8BE8-724987667CD7}" srcOrd="0" destOrd="0" presId="urn:microsoft.com/office/officeart/2005/8/layout/orgChart1"/>
    <dgm:cxn modelId="{63F4D951-D1B1-4950-974D-C81A14E5225E}" type="presOf" srcId="{23C01872-38A4-4819-85C5-D2BD5F0F168E}" destId="{989597E6-DA03-446B-8F47-8478A5789860}" srcOrd="0" destOrd="0" presId="urn:microsoft.com/office/officeart/2005/8/layout/orgChart1"/>
    <dgm:cxn modelId="{B702887D-B3AB-4FDD-B168-B3A19F457AA7}" type="presOf" srcId="{6259EB9E-9D35-440A-A616-B9627AE69BF0}" destId="{A6498BED-1B3D-430F-B419-AED59080A0E6}" srcOrd="0" destOrd="0" presId="urn:microsoft.com/office/officeart/2005/8/layout/orgChart1"/>
    <dgm:cxn modelId="{5FA28A64-9F33-46CF-B72C-4C37820CE1D3}" srcId="{07AFCE56-1D2D-446D-A775-881185AD63AB}" destId="{D14849B3-258A-433C-87BF-E0FC7410AA90}" srcOrd="5" destOrd="0" parTransId="{1E0DF683-400E-45B0-978F-BE1263DD510B}" sibTransId="{4614FEC3-E4BA-4E2F-A91E-6C5ADD98AA34}"/>
    <dgm:cxn modelId="{783C9B8D-6CCC-4B9F-8C17-944602D52EE4}" srcId="{D63F1A20-3A1A-447B-9D97-FB168DD7D4B0}" destId="{D697D553-B439-4E4D-A11F-1B5924AF6495}" srcOrd="0" destOrd="0" parTransId="{3F175DE5-7B90-4013-9C31-9C01958AB42F}" sibTransId="{B0EB75BA-26BE-4AC3-B64A-E12BC0F32428}"/>
    <dgm:cxn modelId="{6E016999-9AA4-41AC-B209-6C8BA6E8A6FD}" srcId="{D63F1A20-3A1A-447B-9D97-FB168DD7D4B0}" destId="{CCEFD561-4D8A-4469-9B75-BDE55F81A473}" srcOrd="5" destOrd="0" parTransId="{3F17FEC7-662B-4491-9B79-7A91E2C6AB15}" sibTransId="{9D8AA556-40D5-4562-9BAE-98D2C59E7AD5}"/>
    <dgm:cxn modelId="{893F44FB-798D-4252-BB81-69322DCB97E1}" type="presOf" srcId="{23A12E75-2F50-4448-9ABC-1965DB2B39C3}" destId="{0B23AAA7-6BDE-41C0-A2F4-8E7D0AF655AF}" srcOrd="1" destOrd="0" presId="urn:microsoft.com/office/officeart/2005/8/layout/orgChart1"/>
    <dgm:cxn modelId="{C5F84BD9-103B-4C19-835C-FEA7DB35D3F3}" srcId="{7E21D35E-20C4-4038-99F6-35BB71196991}" destId="{2971788F-A2F9-4024-A975-F0FBBD6950A6}" srcOrd="0" destOrd="0" parTransId="{819BF315-399C-4EBF-95E0-2EE8449F0259}" sibTransId="{B83F80AC-9D32-41AB-8D5A-FCD588328245}"/>
    <dgm:cxn modelId="{38FA43C5-E772-43F8-97BF-D4D5AB90F5B4}" type="presOf" srcId="{E1660783-909D-4578-8A2A-877A18A659B9}" destId="{945C0474-9DD1-4E59-BB90-641177F0B36A}" srcOrd="1" destOrd="0" presId="urn:microsoft.com/office/officeart/2005/8/layout/orgChart1"/>
    <dgm:cxn modelId="{71D705C7-7C10-4E56-B68E-7D074E1BE13D}" type="presOf" srcId="{7E21D35E-20C4-4038-99F6-35BB71196991}" destId="{A41807F8-F86A-47A1-A54D-748AE805B3D0}" srcOrd="1" destOrd="0" presId="urn:microsoft.com/office/officeart/2005/8/layout/orgChart1"/>
    <dgm:cxn modelId="{948394FD-6F39-4D55-B7E4-F13F05E5E9FE}" srcId="{2971788F-A2F9-4024-A975-F0FBBD6950A6}" destId="{388F072B-41C7-4637-B17D-6143B544268B}" srcOrd="2" destOrd="0" parTransId="{F1BE33B5-5E3F-4B43-80D7-D564BC5E651E}" sibTransId="{22DF0FC6-47D4-4CCD-99D4-69F8553D71F5}"/>
    <dgm:cxn modelId="{52953C74-ADA4-426B-A774-138D8E3B15B8}" type="presOf" srcId="{7EA48E4A-033E-46C2-8BCD-3BE82F1D9CA8}" destId="{360191E7-B618-4D74-8CCC-444E99862403}" srcOrd="0" destOrd="0" presId="urn:microsoft.com/office/officeart/2005/8/layout/orgChart1"/>
    <dgm:cxn modelId="{FCFC543D-ECB9-4F84-8A24-7134AD1E6779}" type="presOf" srcId="{3DE0F6C2-C5D6-4B56-B49C-1279E3A9F9B3}" destId="{94614618-5B6A-47A4-AF0B-C5919383EDCD}" srcOrd="0" destOrd="0" presId="urn:microsoft.com/office/officeart/2005/8/layout/orgChart1"/>
    <dgm:cxn modelId="{93DDD1B0-3B9A-4B2A-9279-7ABBA08FD3AD}" type="presOf" srcId="{9DD8D7EA-B4CD-4CC1-BD5C-4A0176A5C134}" destId="{2BA4AFC7-F907-4697-8B93-65608EDA8D19}" srcOrd="0" destOrd="0" presId="urn:microsoft.com/office/officeart/2005/8/layout/orgChart1"/>
    <dgm:cxn modelId="{7EF988A9-F21B-41EF-AF13-04E4359C96EF}" type="presOf" srcId="{388F072B-41C7-4637-B17D-6143B544268B}" destId="{8FBE7E4C-067F-47A2-84BB-2CDB6C72E9CA}" srcOrd="0" destOrd="0" presId="urn:microsoft.com/office/officeart/2005/8/layout/orgChart1"/>
    <dgm:cxn modelId="{EB6E6268-B35A-4786-8720-9F0B61050DE8}" type="presOf" srcId="{3A392191-A1DD-47DB-872E-DCAA823F377F}" destId="{E7BC5045-34F5-4A0F-92F8-154D3F76C86A}" srcOrd="0" destOrd="0" presId="urn:microsoft.com/office/officeart/2005/8/layout/orgChart1"/>
    <dgm:cxn modelId="{02B4C59A-9547-46D7-BC29-3A8D80FBEAF2}" srcId="{07AFCE56-1D2D-446D-A775-881185AD63AB}" destId="{EC11531E-DA74-4EAE-A0F1-387A8C9EC5DE}" srcOrd="6" destOrd="0" parTransId="{E4518D98-A6A7-4DC6-8FA3-0FA206FA8C2F}" sibTransId="{B22014D5-3D7F-48FB-9C28-96AF7F6C148D}"/>
    <dgm:cxn modelId="{525B2C08-41A6-424C-AF6E-F8D04D2879C6}" type="presOf" srcId="{AFD772A6-73C5-409B-BA0D-BCCAC0ECA46B}" destId="{CFD5D4EB-8165-45E8-99E7-DCBD67694DDB}" srcOrd="0" destOrd="0" presId="urn:microsoft.com/office/officeart/2005/8/layout/orgChart1"/>
    <dgm:cxn modelId="{BCD9AF32-B1DA-4A7C-AA95-325C285783C5}" type="presOf" srcId="{78CC4BE3-5831-4427-9911-ADFCA46881F7}" destId="{304F9A40-9285-4898-B5CA-8BEB6C79F3BE}" srcOrd="0" destOrd="0" presId="urn:microsoft.com/office/officeart/2005/8/layout/orgChart1"/>
    <dgm:cxn modelId="{761F53DF-AFC0-4459-BB3E-35173045AFF0}" type="presOf" srcId="{971A8B56-0983-42F2-8991-EE00613A056D}" destId="{DDE2F572-BA0C-4F8F-B062-D01692ADE09C}" srcOrd="0" destOrd="0" presId="urn:microsoft.com/office/officeart/2005/8/layout/orgChart1"/>
    <dgm:cxn modelId="{CA90D3D5-FDE7-4E99-AC80-7274EE20197C}" srcId="{7E21D35E-20C4-4038-99F6-35BB71196991}" destId="{2D4D2F0C-DF62-46CA-876C-D5D22C4D5B28}" srcOrd="2" destOrd="0" parTransId="{6E04DE99-0933-4C87-B6E0-2A47CF44ADE5}" sibTransId="{29417EF2-0BC3-4AAC-AD6C-ED8CBCDCFED8}"/>
    <dgm:cxn modelId="{E1937139-1807-4100-A334-4B3EA5E0F258}" srcId="{07AFCE56-1D2D-446D-A775-881185AD63AB}" destId="{23A12E75-2F50-4448-9ABC-1965DB2B39C3}" srcOrd="0" destOrd="0" parTransId="{3845BB4A-7DDD-4065-B13A-66A4B5DDE96C}" sibTransId="{D6EF2DDC-99E0-445D-BCD3-6C0EE26C4D94}"/>
    <dgm:cxn modelId="{9E8E24B5-FA93-46A3-A5A4-62ED90562C7C}" type="presOf" srcId="{B72D69E6-0C0F-4174-9C3F-EDAB33AED80D}" destId="{CBF080C0-597D-4D8B-9853-B90C63034E1E}" srcOrd="0" destOrd="0" presId="urn:microsoft.com/office/officeart/2005/8/layout/orgChart1"/>
    <dgm:cxn modelId="{A9156EE5-A3BB-4D05-AD27-81D8CBB7E1D8}" srcId="{F10A9DE0-2268-4EA1-A753-3351CABDC6FC}" destId="{B72D69E6-0C0F-4174-9C3F-EDAB33AED80D}" srcOrd="3" destOrd="0" parTransId="{E10F8295-451A-40ED-8AA8-9C5AC3EA266F}" sibTransId="{08EC1FF7-B218-4FE4-9A46-CF34BFAB62F6}"/>
    <dgm:cxn modelId="{A196546F-884F-4D02-A4F2-6768AF14E43C}" type="presOf" srcId="{5CECBF75-4DE0-40F6-BF42-1F4FD2E5FCE6}" destId="{765F7BE3-0910-4A3B-BD3B-7B01B019DBF6}" srcOrd="1" destOrd="0" presId="urn:microsoft.com/office/officeart/2005/8/layout/orgChart1"/>
    <dgm:cxn modelId="{45BA3A50-3A6A-47AD-A2E2-B25D5000E018}" srcId="{D63F1A20-3A1A-447B-9D97-FB168DD7D4B0}" destId="{13F29579-9E1C-409A-8EDD-40A27CCA3BF7}" srcOrd="1" destOrd="0" parTransId="{8F249E88-6C1A-4343-9763-497130998955}" sibTransId="{E2D1F6DE-39D0-4315-AA39-86E6A7823E3F}"/>
    <dgm:cxn modelId="{3282CD08-E67C-4479-AF65-DBFA760AA45F}" srcId="{D63F1A20-3A1A-447B-9D97-FB168DD7D4B0}" destId="{F672CC80-E13A-458B-8BD3-B040989E7747}" srcOrd="3" destOrd="0" parTransId="{32A467E2-0842-42ED-B58D-700E0965D255}" sibTransId="{FCC5285B-A0E2-403B-BFDF-8231EAC3F3C5}"/>
    <dgm:cxn modelId="{06F8C226-432A-418B-A25D-CF0D15E8A550}" srcId="{07AFCE56-1D2D-446D-A775-881185AD63AB}" destId="{3A392191-A1DD-47DB-872E-DCAA823F377F}" srcOrd="3" destOrd="0" parTransId="{971A8B56-0983-42F2-8991-EE00613A056D}" sibTransId="{89A99915-92CE-4E08-862C-EAEFCC1C221A}"/>
    <dgm:cxn modelId="{71A7D7E2-E0DC-4AAA-AE03-54D9CB0B0B31}" type="presOf" srcId="{D63F1A20-3A1A-447B-9D97-FB168DD7D4B0}" destId="{92E4A377-A54A-456C-8C2E-277F74A47466}" srcOrd="0" destOrd="0" presId="urn:microsoft.com/office/officeart/2005/8/layout/orgChart1"/>
    <dgm:cxn modelId="{8817415A-53CF-450F-925C-0805492DD502}" type="presOf" srcId="{6259EB9E-9D35-440A-A616-B9627AE69BF0}" destId="{BAF8B1BB-78D4-47AE-BD54-F2719BEE29C7}" srcOrd="1" destOrd="0" presId="urn:microsoft.com/office/officeart/2005/8/layout/orgChart1"/>
    <dgm:cxn modelId="{F8206491-2341-4B3C-8933-D01239F165CC}" type="presOf" srcId="{D4F59DD8-47F1-4739-BB0F-0D61C4A21863}" destId="{CA3C48D7-85AB-4754-BBA6-04B1E703775E}" srcOrd="1" destOrd="0" presId="urn:microsoft.com/office/officeart/2005/8/layout/orgChart1"/>
    <dgm:cxn modelId="{5B1090A1-AF63-42F5-8821-78534201B254}" srcId="{D63F1A20-3A1A-447B-9D97-FB168DD7D4B0}" destId="{5CECBF75-4DE0-40F6-BF42-1F4FD2E5FCE6}" srcOrd="4" destOrd="0" parTransId="{47C5A075-0A05-43BE-84E9-652689BA29AD}" sibTransId="{368E19F9-AC6A-409C-8E8D-113E1BC29736}"/>
    <dgm:cxn modelId="{B657314C-555F-4E23-BBC7-0E128228E6F8}" srcId="{E1660783-909D-4578-8A2A-877A18A659B9}" destId="{EA925B1A-688B-4DD0-94B6-29956BAA12A4}" srcOrd="0" destOrd="0" parTransId="{86A7B909-B065-4960-B1E9-4CCE61CB9A89}" sibTransId="{01FF5A9C-D207-49C7-A424-554263EB3F43}"/>
    <dgm:cxn modelId="{948069CF-9992-407F-9E80-765069585B96}" type="presOf" srcId="{0B6777D1-12C4-4BAC-B78F-F6217D7C1507}" destId="{1F7C2D0E-AE66-4FCB-B930-564CB84CA29F}" srcOrd="1" destOrd="0" presId="urn:microsoft.com/office/officeart/2005/8/layout/orgChart1"/>
    <dgm:cxn modelId="{EA70123D-EC30-4832-AA3D-BB1E4618181A}" type="presOf" srcId="{23D0A1D8-765D-40FF-B524-3843081F5F13}" destId="{7C3AEBF0-D643-403D-AE5D-C9395925AFDB}" srcOrd="0" destOrd="0" presId="urn:microsoft.com/office/officeart/2005/8/layout/orgChart1"/>
    <dgm:cxn modelId="{FDA9F83A-CE31-4802-9DB8-5A836662156C}" type="presOf" srcId="{D4F59DD8-47F1-4739-BB0F-0D61C4A21863}" destId="{0F4E9A27-7F40-4771-9E1F-C8CD0CB51734}" srcOrd="0" destOrd="0" presId="urn:microsoft.com/office/officeart/2005/8/layout/orgChart1"/>
    <dgm:cxn modelId="{26973D92-81B7-4817-9663-6F0807743185}" type="presOf" srcId="{3FAC3BFF-417D-49A9-8758-6ED4F57F04CA}" destId="{B1B5237E-40BC-40E1-A589-6D0420CC031C}" srcOrd="0" destOrd="0" presId="urn:microsoft.com/office/officeart/2005/8/layout/orgChart1"/>
    <dgm:cxn modelId="{67DC58DE-BBF7-428D-BBE3-21F0729FED6B}" type="presOf" srcId="{D697D553-B439-4E4D-A11F-1B5924AF6495}" destId="{8E5FA34A-19E4-4077-886A-239504C441B7}" srcOrd="0" destOrd="0" presId="urn:microsoft.com/office/officeart/2005/8/layout/orgChart1"/>
    <dgm:cxn modelId="{38548750-AA4A-440D-BA83-37F79DC19122}" srcId="{07AFCE56-1D2D-446D-A775-881185AD63AB}" destId="{69FD5BD0-1501-4BCF-8E99-6BA30B279B09}" srcOrd="4" destOrd="0" parTransId="{C7F6B4AF-9F70-4336-B0F8-834CA6C7841E}" sibTransId="{C6130AC0-B355-473B-96FD-4FF1154A8E69}"/>
    <dgm:cxn modelId="{83BD1A47-EF30-42D7-824D-E8EC85FC6265}" type="presOf" srcId="{CCEFD561-4D8A-4469-9B75-BDE55F81A473}" destId="{BA9CF76A-F49B-4327-A3B4-687D1CFA1568}" srcOrd="1" destOrd="0" presId="urn:microsoft.com/office/officeart/2005/8/layout/orgChart1"/>
    <dgm:cxn modelId="{70556BE9-F5DE-4FE3-9B87-65B9EEA68EE3}" type="presOf" srcId="{E9C534BE-5B9E-4C27-AC0B-A64F405B31E0}" destId="{D7E14F6D-786C-4114-BBFF-42653B8CD121}" srcOrd="1" destOrd="0" presId="urn:microsoft.com/office/officeart/2005/8/layout/orgChart1"/>
    <dgm:cxn modelId="{664E74BD-6B06-443D-8C6A-BC225DE312FD}" type="presOf" srcId="{E9C534BE-5B9E-4C27-AC0B-A64F405B31E0}" destId="{BDB30F3A-23EC-4CD9-BA73-864574B53EA7}" srcOrd="0" destOrd="0" presId="urn:microsoft.com/office/officeart/2005/8/layout/orgChart1"/>
    <dgm:cxn modelId="{C27D87BA-BC58-46B2-83C4-D0FD5F3A0974}" srcId="{07AFCE56-1D2D-446D-A775-881185AD63AB}" destId="{1937FDFB-8E1B-4F93-BF6D-3921851B852B}" srcOrd="1" destOrd="0" parTransId="{525758CE-F42E-4CDD-B815-B6B858045E51}" sibTransId="{290F5F0A-EC06-4627-A4AC-9424A627F90F}"/>
    <dgm:cxn modelId="{59A2FED8-1A28-4A4D-B6CB-076E36115B91}" type="presOf" srcId="{13F29579-9E1C-409A-8EDD-40A27CCA3BF7}" destId="{0D6C43B4-BB56-4D0E-8C0D-2E29D741D59C}" srcOrd="0" destOrd="0" presId="urn:microsoft.com/office/officeart/2005/8/layout/orgChart1"/>
    <dgm:cxn modelId="{C3387CBD-A972-484E-8420-049572A03424}" type="presOf" srcId="{86A7B909-B065-4960-B1E9-4CCE61CB9A89}" destId="{A06BF29F-5752-4524-9162-DAD38A8D60E7}" srcOrd="0" destOrd="0" presId="urn:microsoft.com/office/officeart/2005/8/layout/orgChart1"/>
    <dgm:cxn modelId="{EBDCB96D-C73B-4C0E-80A7-9E026CAD5DE9}" type="presOf" srcId="{EB9B6D3A-1574-43E3-8447-B56B5C54D348}" destId="{3B68E68C-95CF-482E-8052-237C4CEA7E19}" srcOrd="0" destOrd="0" presId="urn:microsoft.com/office/officeart/2005/8/layout/orgChart1"/>
    <dgm:cxn modelId="{A936DC38-1D4C-4910-841A-3FBB6A2A0C85}" type="presOf" srcId="{69FD5BD0-1501-4BCF-8E99-6BA30B279B09}" destId="{9C9FBE08-B801-481A-A0F0-0CB8CCAA7FB7}" srcOrd="1" destOrd="0" presId="urn:microsoft.com/office/officeart/2005/8/layout/orgChart1"/>
    <dgm:cxn modelId="{E334E334-A42D-4AB9-8696-82172242A330}" type="presOf" srcId="{0F9A2A1A-A86D-4CD2-8616-1F0B6944FE1A}" destId="{E2160714-3C1B-479C-B7CA-FDF0EAB3BC7E}" srcOrd="0" destOrd="0" presId="urn:microsoft.com/office/officeart/2005/8/layout/orgChart1"/>
    <dgm:cxn modelId="{36207B4A-DF76-4C9D-BD16-9722044D9D91}" srcId="{EA925B1A-688B-4DD0-94B6-29956BAA12A4}" destId="{CC93903F-8BF5-4453-86FD-5C853030E0DA}" srcOrd="0" destOrd="0" parTransId="{874B9B96-80E9-480E-9C4F-6A95464B116A}" sibTransId="{DB37ABBE-D117-43CB-A2F8-C6F22BEDC437}"/>
    <dgm:cxn modelId="{F1CEFDD1-9391-4F63-B216-1E2D994007AD}" type="presOf" srcId="{8F249E88-6C1A-4343-9763-497130998955}" destId="{727CC59B-06D6-40A5-A696-F384F595CD13}" srcOrd="0" destOrd="0" presId="urn:microsoft.com/office/officeart/2005/8/layout/orgChart1"/>
    <dgm:cxn modelId="{EB68A51E-F4CB-48CE-9519-DB196E135B0B}" type="presOf" srcId="{73DCA8BA-B8CF-47DA-93F2-8A7BBEDF24C4}" destId="{FEBCA6CB-BE54-4DB8-A19C-AB0939AE2DDA}" srcOrd="0" destOrd="0" presId="urn:microsoft.com/office/officeart/2005/8/layout/orgChart1"/>
    <dgm:cxn modelId="{916DF304-2F78-46AE-8520-83D265D1523D}" type="presOf" srcId="{D697D553-B439-4E4D-A11F-1B5924AF6495}" destId="{F938CACB-89F3-49E8-9651-B9D343EC973C}" srcOrd="1" destOrd="0" presId="urn:microsoft.com/office/officeart/2005/8/layout/orgChart1"/>
    <dgm:cxn modelId="{6F0B666A-8FAF-430E-83AA-41AE681075CF}" type="presOf" srcId="{6E04DE99-0933-4C87-B6E0-2A47CF44ADE5}" destId="{D823C47C-ACDF-4896-9C12-AC78F967D673}" srcOrd="0" destOrd="0" presId="urn:microsoft.com/office/officeart/2005/8/layout/orgChart1"/>
    <dgm:cxn modelId="{9A15FF97-706C-49FC-898F-9229349BC497}" type="presOf" srcId="{0D8FB2BA-4E4F-4091-A197-14BE10414BA3}" destId="{EF1CDAFB-3F4C-4322-A8C5-FFCFCD707DCE}" srcOrd="0" destOrd="0" presId="urn:microsoft.com/office/officeart/2005/8/layout/orgChart1"/>
    <dgm:cxn modelId="{4C5D6C8E-9792-4FE9-97D3-4F7B600E8C25}" srcId="{07AFCE56-1D2D-446D-A775-881185AD63AB}" destId="{0B6777D1-12C4-4BAC-B78F-F6217D7C1507}" srcOrd="2" destOrd="0" parTransId="{78CC4BE3-5831-4427-9911-ADFCA46881F7}" sibTransId="{7FE0D2F2-ED35-47A1-A9A0-EEA36FD9E196}"/>
    <dgm:cxn modelId="{1312CD6A-DE80-4D6E-B7CB-22EE508BC16D}" type="presOf" srcId="{819BF315-399C-4EBF-95E0-2EE8449F0259}" destId="{388D26BC-65E2-462C-BB81-D10DF0753E3F}" srcOrd="0" destOrd="0" presId="urn:microsoft.com/office/officeart/2005/8/layout/orgChart1"/>
    <dgm:cxn modelId="{286A5001-10AD-49BE-A42E-0F173E5A9BAF}" srcId="{23D0A1D8-765D-40FF-B524-3843081F5F13}" destId="{73DCA8BA-B8CF-47DA-93F2-8A7BBEDF24C4}" srcOrd="0" destOrd="0" parTransId="{D5AA54EF-5CD1-4AE8-A07E-591249DF9631}" sibTransId="{3D8D1591-FC3B-4ECD-8E9E-16EE35FCD5A4}"/>
    <dgm:cxn modelId="{9899B1A7-5B23-4084-BD9D-F60550057B99}" type="presOf" srcId="{1E0DF683-400E-45B0-978F-BE1263DD510B}" destId="{E025610C-9D6E-40BC-B536-4FAA00BBA461}" srcOrd="0" destOrd="0" presId="urn:microsoft.com/office/officeart/2005/8/layout/orgChart1"/>
    <dgm:cxn modelId="{B181B0C2-D552-4700-AEBE-F1E9AC997CFC}" type="presOf" srcId="{13F29579-9E1C-409A-8EDD-40A27CCA3BF7}" destId="{86D43B4C-C643-46FD-8D56-17D84A8DBD2C}" srcOrd="1" destOrd="0" presId="urn:microsoft.com/office/officeart/2005/8/layout/orgChart1"/>
    <dgm:cxn modelId="{68933C79-2824-411D-844B-FA403BFC6E7D}" srcId="{73DCA8BA-B8CF-47DA-93F2-8A7BBEDF24C4}" destId="{85650E20-8B1D-480D-8CE9-D96B46EB9C34}" srcOrd="1" destOrd="0" parTransId="{259B7ECB-C5E1-4140-9B2C-B6A5BA87E1C4}" sibTransId="{6EDECA78-F479-4D27-8509-4CF0DDBF441F}"/>
    <dgm:cxn modelId="{B89D888B-C361-4A2D-8F73-D7093049F62C}" type="presOf" srcId="{07AFCE56-1D2D-446D-A775-881185AD63AB}" destId="{E8DCC9BE-5548-489C-BEB2-4E7FB96AEE32}" srcOrd="1" destOrd="0" presId="urn:microsoft.com/office/officeart/2005/8/layout/orgChart1"/>
    <dgm:cxn modelId="{F0FBCEDB-C845-4F7F-95B4-5F00F0FD2725}" srcId="{F10A9DE0-2268-4EA1-A753-3351CABDC6FC}" destId="{7E21D35E-20C4-4038-99F6-35BB71196991}" srcOrd="2" destOrd="0" parTransId="{1AC349DE-FD2F-4B31-9F90-D687600F6486}" sibTransId="{ABC18C7E-12D5-4DF4-8D9F-A4C89911D511}"/>
    <dgm:cxn modelId="{1730DCD8-C6F0-4E86-A1C1-79D78A83549C}" type="presOf" srcId="{CCEFD561-4D8A-4469-9B75-BDE55F81A473}" destId="{4AA085A7-D779-4432-887D-56B4980604E6}" srcOrd="0" destOrd="0" presId="urn:microsoft.com/office/officeart/2005/8/layout/orgChart1"/>
    <dgm:cxn modelId="{3D5D2A10-A53E-4787-BCAB-064774BA050E}" type="presOf" srcId="{3F175DE5-7B90-4013-9C31-9C01958AB42F}" destId="{87DC8345-DE16-49D5-8175-EB7E6D2EBBE0}" srcOrd="0" destOrd="0" presId="urn:microsoft.com/office/officeart/2005/8/layout/orgChart1"/>
    <dgm:cxn modelId="{03B746CB-4D27-456A-93BD-E8BA9FFCE7E4}" type="presOf" srcId="{0D8FB2BA-4E4F-4091-A197-14BE10414BA3}" destId="{796B85B0-9B8D-48F9-B06D-CEA1F80F6B59}" srcOrd="1" destOrd="0" presId="urn:microsoft.com/office/officeart/2005/8/layout/orgChart1"/>
    <dgm:cxn modelId="{0C663BF7-9177-4FFB-81DC-497F44C13B33}" type="presOf" srcId="{CC93903F-8BF5-4453-86FD-5C853030E0DA}" destId="{88672B38-6E39-4783-9E6C-80F28BBFBF0A}" srcOrd="0" destOrd="0" presId="urn:microsoft.com/office/officeart/2005/8/layout/orgChart1"/>
    <dgm:cxn modelId="{BC8D5C81-F417-46D1-9AD8-05E84431A68C}" type="presOf" srcId="{F672CC80-E13A-458B-8BD3-B040989E7747}" destId="{FAAC257E-0BD2-4E98-822C-3BA868F75493}" srcOrd="0" destOrd="0" presId="urn:microsoft.com/office/officeart/2005/8/layout/orgChart1"/>
    <dgm:cxn modelId="{ED64D008-668F-44C5-9859-5325550476F8}" type="presOf" srcId="{F10A9DE0-2268-4EA1-A753-3351CABDC6FC}" destId="{90768711-133E-44B4-91E1-44B5E90A363A}" srcOrd="0" destOrd="0" presId="urn:microsoft.com/office/officeart/2005/8/layout/orgChart1"/>
    <dgm:cxn modelId="{96A633BA-6F31-45F1-8B7E-46EE938B2B36}" type="presOf" srcId="{F10A9DE0-2268-4EA1-A753-3351CABDC6FC}" destId="{C0936F85-7A8E-4774-9146-28A160971EA7}" srcOrd="1" destOrd="0" presId="urn:microsoft.com/office/officeart/2005/8/layout/orgChart1"/>
    <dgm:cxn modelId="{3ED54672-E612-43DF-8B18-2A505B91E9FA}" type="presOf" srcId="{EA925B1A-688B-4DD0-94B6-29956BAA12A4}" destId="{31F33B7E-A40B-48B0-83D8-B8B70E899098}" srcOrd="1" destOrd="0" presId="urn:microsoft.com/office/officeart/2005/8/layout/orgChart1"/>
    <dgm:cxn modelId="{822533CF-4959-4C8C-B485-1AFF7DAA16CE}" type="presOf" srcId="{85101FA9-E1E1-4F9A-B101-BB90B44C510F}" destId="{B07FE21C-A90B-4FAF-AF92-5940D3561E32}" srcOrd="1" destOrd="0" presId="urn:microsoft.com/office/officeart/2005/8/layout/orgChart1"/>
    <dgm:cxn modelId="{A4DE5E4C-1400-40D0-AD2E-CB6CB670BEC4}" type="presOf" srcId="{BD9D8D4F-04E2-48A2-A98E-5FF4AB424D42}" destId="{FFF6D9CE-3B0E-4628-AACC-D6F996948CB2}" srcOrd="1" destOrd="0" presId="urn:microsoft.com/office/officeart/2005/8/layout/orgChart1"/>
    <dgm:cxn modelId="{A91F9BA7-C4BE-4A24-86F4-82E030C488F0}" type="presOf" srcId="{CDEBF223-4D9B-4137-9D84-9FBE5EF4C5C9}" destId="{3EF0DC6F-5F3D-4360-8241-EBC77522DFDE}" srcOrd="0" destOrd="0" presId="urn:microsoft.com/office/officeart/2005/8/layout/orgChart1"/>
    <dgm:cxn modelId="{933FA453-ADA4-4A25-A374-18E5C418A69C}" type="presOf" srcId="{D14849B3-258A-433C-87BF-E0FC7410AA90}" destId="{23349D7E-EE41-444E-9D6B-A076D7086928}" srcOrd="1" destOrd="0" presId="urn:microsoft.com/office/officeart/2005/8/layout/orgChart1"/>
    <dgm:cxn modelId="{65B5735D-3D35-4E26-85F2-2CD8367FEED9}" type="presOf" srcId="{2D4D2F0C-DF62-46CA-876C-D5D22C4D5B28}" destId="{07F98A5B-4D2B-4EC3-8222-B70C68D3DC08}" srcOrd="1" destOrd="0" presId="urn:microsoft.com/office/officeart/2005/8/layout/orgChart1"/>
    <dgm:cxn modelId="{1986CC67-C3E5-4CC4-85B3-834D52D73ECD}" type="presOf" srcId="{2971788F-A2F9-4024-A975-F0FBBD6950A6}" destId="{7B98941F-0203-43FA-A7B6-B4FA794397C3}" srcOrd="1" destOrd="0" presId="urn:microsoft.com/office/officeart/2005/8/layout/orgChart1"/>
    <dgm:cxn modelId="{A827CBF3-164A-4BC2-91C9-2C578996205A}" type="presOf" srcId="{EB9B6D3A-1574-43E3-8447-B56B5C54D348}" destId="{A405927D-C8B3-400A-A4E4-5332F2A2D638}" srcOrd="1" destOrd="0" presId="urn:microsoft.com/office/officeart/2005/8/layout/orgChart1"/>
    <dgm:cxn modelId="{22C8F580-CBA7-40ED-86EF-4C50B86DF9A7}" type="presOf" srcId="{3F17FEC7-662B-4491-9B79-7A91E2C6AB15}" destId="{55007EEF-E3D9-44E4-A415-97D62DE5A267}" srcOrd="0" destOrd="0" presId="urn:microsoft.com/office/officeart/2005/8/layout/orgChart1"/>
    <dgm:cxn modelId="{CE4D8077-6EB9-4FA0-8A4E-1D7F37370358}" type="presOf" srcId="{0B6777D1-12C4-4BAC-B78F-F6217D7C1507}" destId="{86910809-D7BF-4AA2-B28E-457E4BE8D34A}" srcOrd="0" destOrd="0" presId="urn:microsoft.com/office/officeart/2005/8/layout/orgChart1"/>
    <dgm:cxn modelId="{0732B696-08A7-4754-95D0-0CC2F4E7DCC1}" type="presOf" srcId="{73DCA8BA-B8CF-47DA-93F2-8A7BBEDF24C4}" destId="{367A9D42-B4A2-469B-A7C3-D95B72CC1B76}" srcOrd="1" destOrd="0" presId="urn:microsoft.com/office/officeart/2005/8/layout/orgChart1"/>
    <dgm:cxn modelId="{B5A10312-F923-4F78-BECE-C168D7C2231D}" srcId="{D63F1A20-3A1A-447B-9D97-FB168DD7D4B0}" destId="{BD9D8D4F-04E2-48A2-A98E-5FF4AB424D42}" srcOrd="2" destOrd="0" parTransId="{0F9A2A1A-A86D-4CD2-8616-1F0B6944FE1A}" sibTransId="{E2BFCD83-AA33-4E64-89EF-9F633568802F}"/>
    <dgm:cxn modelId="{1F111E41-765B-484D-9216-665E9E2FCC72}" type="presOf" srcId="{5CECBF75-4DE0-40F6-BF42-1F4FD2E5FCE6}" destId="{240FEEBD-9F20-44A2-9D3A-82A10F863748}" srcOrd="0" destOrd="0" presId="urn:microsoft.com/office/officeart/2005/8/layout/orgChart1"/>
    <dgm:cxn modelId="{DEC5E776-354B-4DE9-948F-56FD577A93DA}" type="presOf" srcId="{85650E20-8B1D-480D-8CE9-D96B46EB9C34}" destId="{5960637E-C9D1-4038-BBBC-3A4AD7DF8B5F}" srcOrd="1" destOrd="0" presId="urn:microsoft.com/office/officeart/2005/8/layout/orgChart1"/>
    <dgm:cxn modelId="{6FBEE687-7635-44E5-9CB8-E0CA281A40D0}" type="presOf" srcId="{3845BB4A-7DDD-4065-B13A-66A4B5DDE96C}" destId="{C0B94087-BFA8-4C9A-ABA4-D3371977B5C4}" srcOrd="0" destOrd="0" presId="urn:microsoft.com/office/officeart/2005/8/layout/orgChart1"/>
    <dgm:cxn modelId="{CF193C09-EDA1-45E5-A508-E9784EECFE0C}" srcId="{2971788F-A2F9-4024-A975-F0FBBD6950A6}" destId="{0D8FB2BA-4E4F-4091-A197-14BE10414BA3}" srcOrd="1" destOrd="0" parTransId="{1E5379F0-60F3-4A05-B8CA-EC1FB8B6C30D}" sibTransId="{FE38D4F7-C7A7-4602-B1D7-2987C08AE224}"/>
    <dgm:cxn modelId="{589AD8EC-EE15-4433-8593-DA3811538A4C}" srcId="{07AFCE56-1D2D-446D-A775-881185AD63AB}" destId="{3DE0F6C2-C5D6-4B56-B49C-1279E3A9F9B3}" srcOrd="7" destOrd="0" parTransId="{63AAB4CD-E5A8-45AD-9860-358782EBB2AF}" sibTransId="{75D9C47A-6DD2-4B42-9EED-1805A760C4F8}"/>
    <dgm:cxn modelId="{75A520FC-AACF-4FC5-958D-FF9DFF95820B}" type="presOf" srcId="{D14849B3-258A-433C-87BF-E0FC7410AA90}" destId="{1FC45528-6381-4CA4-AE92-1ED677119129}" srcOrd="0" destOrd="0" presId="urn:microsoft.com/office/officeart/2005/8/layout/orgChart1"/>
    <dgm:cxn modelId="{AE7DB15E-C923-47D6-85CA-18481FE5DE81}" srcId="{EA925B1A-688B-4DD0-94B6-29956BAA12A4}" destId="{6259EB9E-9D35-440A-A616-B9627AE69BF0}" srcOrd="1" destOrd="0" parTransId="{049C1A32-B2A5-4B65-AE5A-EAE23C275564}" sibTransId="{460B3165-FA98-4D5D-B436-466707AB78F3}"/>
    <dgm:cxn modelId="{BB135DE4-4F53-48A8-8323-B3CD3993939B}" type="presOf" srcId="{F672CC80-E13A-458B-8BD3-B040989E7747}" destId="{04912130-13EB-4AFA-AEE2-6167F6F96D4C}" srcOrd="1" destOrd="0" presId="urn:microsoft.com/office/officeart/2005/8/layout/orgChart1"/>
    <dgm:cxn modelId="{A47605AF-E148-445B-B1C3-8CE2E5EF40A0}" type="presOf" srcId="{BF8E5119-E7B4-4491-B56C-E551663ECDA4}" destId="{80A2974B-6FA5-4012-88EA-AD733416C4D5}" srcOrd="0" destOrd="0" presId="urn:microsoft.com/office/officeart/2005/8/layout/orgChart1"/>
    <dgm:cxn modelId="{6FBD625B-4571-4686-88BC-B50311585402}" type="presOf" srcId="{3A392191-A1DD-47DB-872E-DCAA823F377F}" destId="{8C00AA7C-2F79-4509-896B-C686C83E283B}" srcOrd="1" destOrd="0" presId="urn:microsoft.com/office/officeart/2005/8/layout/orgChart1"/>
    <dgm:cxn modelId="{62809E36-5A59-497B-8B31-9C4307ECD3A1}" type="presOf" srcId="{63AAB4CD-E5A8-45AD-9860-358782EBB2AF}" destId="{FBFA8157-19FF-4CCA-82A2-03DB330571B3}" srcOrd="0" destOrd="0" presId="urn:microsoft.com/office/officeart/2005/8/layout/orgChart1"/>
    <dgm:cxn modelId="{6754B138-6AB3-4CC6-88BE-B244093E4C58}" type="presOf" srcId="{85650E20-8B1D-480D-8CE9-D96B46EB9C34}" destId="{6F059956-A27C-4AEB-A5DA-FDB360A9954A}" srcOrd="0" destOrd="0" presId="urn:microsoft.com/office/officeart/2005/8/layout/orgChart1"/>
    <dgm:cxn modelId="{D2D9937A-550B-4357-8C4E-300F9177D88E}" type="presOf" srcId="{07AFCE56-1D2D-446D-A775-881185AD63AB}" destId="{6EBB24D9-A3E1-42A4-9CBD-386CE2277010}" srcOrd="0" destOrd="0" presId="urn:microsoft.com/office/officeart/2005/8/layout/orgChart1"/>
    <dgm:cxn modelId="{B03D249E-BBCD-4FDE-AC52-B918E2E2BDB7}" type="presOf" srcId="{EA925B1A-688B-4DD0-94B6-29956BAA12A4}" destId="{0E072F78-8704-4EF5-B5AD-1E02E0DC728C}" srcOrd="0" destOrd="0" presId="urn:microsoft.com/office/officeart/2005/8/layout/orgChart1"/>
    <dgm:cxn modelId="{26E31824-E370-4EBF-A465-DF1F934D9208}" type="presOf" srcId="{259B7ECB-C5E1-4140-9B2C-B6A5BA87E1C4}" destId="{E5C511AA-C2B0-4C90-B9A8-066D0F96F8F4}" srcOrd="0" destOrd="0" presId="urn:microsoft.com/office/officeart/2005/8/layout/orgChart1"/>
    <dgm:cxn modelId="{58B3F600-E396-4BDF-9752-F7CC670DC2E2}" type="presOf" srcId="{1937FDFB-8E1B-4F93-BF6D-3921851B852B}" destId="{4EAA7235-79FE-4CC1-9436-0F5600EC035C}" srcOrd="1" destOrd="0" presId="urn:microsoft.com/office/officeart/2005/8/layout/orgChart1"/>
    <dgm:cxn modelId="{CD466EA8-8640-49A0-86BF-5284621C76DB}" type="presOf" srcId="{E1660783-909D-4578-8A2A-877A18A659B9}" destId="{05F1D328-2767-479A-86FC-62ACDFC99013}" srcOrd="0" destOrd="0" presId="urn:microsoft.com/office/officeart/2005/8/layout/orgChart1"/>
    <dgm:cxn modelId="{F0263C3A-C82D-4095-976C-A80314720EEC}" type="presOf" srcId="{2971788F-A2F9-4024-A975-F0FBBD6950A6}" destId="{6B01698B-1851-4560-A13C-1CCC1B2D2366}" srcOrd="0" destOrd="0" presId="urn:microsoft.com/office/officeart/2005/8/layout/orgChart1"/>
    <dgm:cxn modelId="{178CDC40-28B0-4F4B-9FBE-5756AC476A0C}" type="presOf" srcId="{47C5A075-0A05-43BE-84E9-652689BA29AD}" destId="{DA46A376-6972-4347-AE27-6B50DF63BC97}" srcOrd="0" destOrd="0" presId="urn:microsoft.com/office/officeart/2005/8/layout/orgChart1"/>
    <dgm:cxn modelId="{148E0DD6-5D88-4AB3-B247-7D62D5EC1C29}" srcId="{2971788F-A2F9-4024-A975-F0FBBD6950A6}" destId="{D4F59DD8-47F1-4739-BB0F-0D61C4A21863}" srcOrd="0" destOrd="0" parTransId="{3FAC3BFF-417D-49A9-8758-6ED4F57F04CA}" sibTransId="{384381D5-2CE7-4C6C-85CF-BDC8C4418196}"/>
    <dgm:cxn modelId="{B7877963-EDEC-4A8F-A43B-B6CD5397A5F8}" type="presOf" srcId="{1E5379F0-60F3-4A05-B8CA-EC1FB8B6C30D}" destId="{D518FAEA-4B7F-46CC-AD69-BBBB1EE0FBA2}" srcOrd="0" destOrd="0" presId="urn:microsoft.com/office/officeart/2005/8/layout/orgChart1"/>
    <dgm:cxn modelId="{73DF439A-6619-4375-A0DE-2C0DC9DA0CD9}" type="presOf" srcId="{85101FA9-E1E1-4F9A-B101-BB90B44C510F}" destId="{9374966A-884F-4830-B6DC-D279C7D845BC}" srcOrd="0" destOrd="0" presId="urn:microsoft.com/office/officeart/2005/8/layout/orgChart1"/>
    <dgm:cxn modelId="{0C2D6CEE-D733-4D3C-9559-3E39C973DCBF}" type="presOf" srcId="{525758CE-F42E-4CDD-B815-B6B858045E51}" destId="{20D954D5-DE22-4F2D-9417-7C8E933A03B0}" srcOrd="0" destOrd="0" presId="urn:microsoft.com/office/officeart/2005/8/layout/orgChart1"/>
    <dgm:cxn modelId="{362FEFAE-14AB-4102-BB82-91037B6FDA4F}" srcId="{07AFCE56-1D2D-446D-A775-881185AD63AB}" destId="{85101FA9-E1E1-4F9A-B101-BB90B44C510F}" srcOrd="8" destOrd="0" parTransId="{9DD8D7EA-B4CD-4CC1-BD5C-4A0176A5C134}" sibTransId="{26191698-9E59-4447-9AE1-E6D56C62DAB5}"/>
    <dgm:cxn modelId="{F0982328-78FC-4637-9CC8-B474ECD8006D}" type="presOf" srcId="{2D4D2F0C-DF62-46CA-876C-D5D22C4D5B28}" destId="{2FB0CD48-1F8B-47DF-8323-4D6EA2C04376}" srcOrd="0" destOrd="0" presId="urn:microsoft.com/office/officeart/2005/8/layout/orgChart1"/>
    <dgm:cxn modelId="{D0FA12EA-5B7F-4430-BFA9-B31DD47870F1}" type="presOf" srcId="{F1BE33B5-5E3F-4B43-80D7-D564BC5E651E}" destId="{7C0A082C-D2ED-40C0-94AD-FFD8E62E7CAD}" srcOrd="0" destOrd="0" presId="urn:microsoft.com/office/officeart/2005/8/layout/orgChart1"/>
    <dgm:cxn modelId="{2E35B6B3-1175-451C-AEAA-2A649DC8DE98}" type="presOf" srcId="{3DE0F6C2-C5D6-4B56-B49C-1279E3A9F9B3}" destId="{1990DB6D-A738-4631-BDBE-96967AF2A6EC}" srcOrd="1" destOrd="0" presId="urn:microsoft.com/office/officeart/2005/8/layout/orgChart1"/>
    <dgm:cxn modelId="{A72508BA-3C4F-401C-A19B-7D87AA5CC1E3}" type="presOf" srcId="{B72D69E6-0C0F-4174-9C3F-EDAB33AED80D}" destId="{0B968C5E-5D77-4418-9216-4592D2784BAA}" srcOrd="1" destOrd="0" presId="urn:microsoft.com/office/officeart/2005/8/layout/orgChart1"/>
    <dgm:cxn modelId="{DDE5D8BD-5E50-4E8B-86E1-B9BE4E44E361}" type="presOf" srcId="{874B9B96-80E9-480E-9C4F-6A95464B116A}" destId="{F46CE09B-347D-440C-95C3-B67AF1446978}" srcOrd="0" destOrd="0" presId="urn:microsoft.com/office/officeart/2005/8/layout/orgChart1"/>
    <dgm:cxn modelId="{9E998FE4-636A-4585-A450-C8CF68931119}" type="presOf" srcId="{E4518D98-A6A7-4DC6-8FA3-0FA206FA8C2F}" destId="{F88FE3A4-F03E-4D14-80FF-70AE8A5BE17F}" srcOrd="0" destOrd="0" presId="urn:microsoft.com/office/officeart/2005/8/layout/orgChart1"/>
    <dgm:cxn modelId="{65306F69-44AE-4AA1-B1D5-546BEC193277}" srcId="{7E21D35E-20C4-4038-99F6-35BB71196991}" destId="{D63F1A20-3A1A-447B-9D97-FB168DD7D4B0}" srcOrd="1" destOrd="0" parTransId="{CDEBF223-4D9B-4137-9D84-9FBE5EF4C5C9}" sibTransId="{235F373F-C968-47C6-ABB7-BFB823EB284C}"/>
    <dgm:cxn modelId="{BA67520C-B7F7-465C-B78F-F7A66E7FDC45}" srcId="{F10A9DE0-2268-4EA1-A753-3351CABDC6FC}" destId="{E1660783-909D-4578-8A2A-877A18A659B9}" srcOrd="0" destOrd="0" parTransId="{BF8E5119-E7B4-4491-B56C-E551663ECDA4}" sibTransId="{C32DC3A8-2199-49CC-B04C-8103CB0CF568}"/>
    <dgm:cxn modelId="{B44CCB42-3BE6-41B8-8B2C-BA8F277E6CD1}" type="presOf" srcId="{9AFEA7F3-77FD-4BA6-973F-6C4F75DF0E34}" destId="{E3C921F6-EE7F-408B-9A3D-2EF72DE17F8A}" srcOrd="0" destOrd="0" presId="urn:microsoft.com/office/officeart/2005/8/layout/orgChart1"/>
    <dgm:cxn modelId="{B102F2A1-2C7D-402D-9141-D9FC113E9E25}" type="presOf" srcId="{7E21D35E-20C4-4038-99F6-35BB71196991}" destId="{3B54EEFE-6D99-4A32-A308-D3C2E4791463}" srcOrd="0" destOrd="0" presId="urn:microsoft.com/office/officeart/2005/8/layout/orgChart1"/>
    <dgm:cxn modelId="{FE39FB20-251C-40E2-8502-9842C74AE0CA}" type="presOf" srcId="{049C1A32-B2A5-4B65-AE5A-EAE23C275564}" destId="{D51FB97E-6074-475A-915D-0B689CBA356D}" srcOrd="0" destOrd="0" presId="urn:microsoft.com/office/officeart/2005/8/layout/orgChart1"/>
    <dgm:cxn modelId="{577AD586-2BB9-42E6-98A4-27DF21791B34}" type="presOf" srcId="{1937FDFB-8E1B-4F93-BF6D-3921851B852B}" destId="{3DBF8683-0F58-42F8-AEC3-14F9A66CA770}" srcOrd="0" destOrd="0" presId="urn:microsoft.com/office/officeart/2005/8/layout/orgChart1"/>
    <dgm:cxn modelId="{D4D707B3-0F34-45AE-836E-E5A131293B83}" type="presOf" srcId="{388F072B-41C7-4637-B17D-6143B544268B}" destId="{094AF03F-D65C-4A41-95AF-945275CA8070}" srcOrd="1" destOrd="0" presId="urn:microsoft.com/office/officeart/2005/8/layout/orgChart1"/>
    <dgm:cxn modelId="{E1AED82D-EE78-4670-9B32-ECCA368FF1DC}" type="presOf" srcId="{23A12E75-2F50-4448-9ABC-1965DB2B39C3}" destId="{AD10AA21-CE71-4D66-BE41-D0EBFBCC0D87}" srcOrd="0" destOrd="0" presId="urn:microsoft.com/office/officeart/2005/8/layout/orgChart1"/>
    <dgm:cxn modelId="{A77C89A4-F3D5-4645-A060-FACA3E443A49}" type="presOf" srcId="{D63F1A20-3A1A-447B-9D97-FB168DD7D4B0}" destId="{BDFB9C83-A837-451A-8EE9-EF6ED3E6521C}" srcOrd="1" destOrd="0" presId="urn:microsoft.com/office/officeart/2005/8/layout/orgChart1"/>
    <dgm:cxn modelId="{20330EA8-DE39-4BFE-A923-38CCF8C46DBC}" type="presOf" srcId="{C7F6B4AF-9F70-4336-B0F8-834CA6C7841E}" destId="{D931FBE1-755F-40A5-BA67-D948A4B488B1}" srcOrd="0" destOrd="0" presId="urn:microsoft.com/office/officeart/2005/8/layout/orgChart1"/>
    <dgm:cxn modelId="{3E1012C6-433A-483E-A84F-DF8A46097B1C}" type="presOf" srcId="{EC11531E-DA74-4EAE-A0F1-387A8C9EC5DE}" destId="{26504914-67B9-476B-A3DB-4A8A9547995A}" srcOrd="0" destOrd="0" presId="urn:microsoft.com/office/officeart/2005/8/layout/orgChart1"/>
    <dgm:cxn modelId="{6A28D67D-3275-4ADE-BAD5-683AB387230C}" srcId="{73DCA8BA-B8CF-47DA-93F2-8A7BBEDF24C4}" destId="{F10A9DE0-2268-4EA1-A753-3351CABDC6FC}" srcOrd="0" destOrd="0" parTransId="{7EA48E4A-033E-46C2-8BCD-3BE82F1D9CA8}" sibTransId="{1D696242-2498-4FE3-BB85-CB7A08EB557C}"/>
    <dgm:cxn modelId="{EF886FE0-7C1F-4BC1-9ADC-3E110DE4E126}" type="presOf" srcId="{E10F8295-451A-40ED-8AA8-9C5AC3EA266F}" destId="{07A688E0-07F8-44EF-B6C5-45C2FFD34797}" srcOrd="0" destOrd="0" presId="urn:microsoft.com/office/officeart/2005/8/layout/orgChart1"/>
    <dgm:cxn modelId="{CE6212EF-B7AF-4F3F-BADF-C8E578E8A42F}" type="presOf" srcId="{EC11531E-DA74-4EAE-A0F1-387A8C9EC5DE}" destId="{FC88398C-1C94-4C3F-9D88-4BA5B5082D1A}" srcOrd="1" destOrd="0" presId="urn:microsoft.com/office/officeart/2005/8/layout/orgChart1"/>
    <dgm:cxn modelId="{9069C8C8-AE7D-42CB-89C9-2BB0C311490F}" type="presOf" srcId="{BD9D8D4F-04E2-48A2-A98E-5FF4AB424D42}" destId="{27DFE7A5-F4F1-48D8-B2BB-E89A3F2AFB09}" srcOrd="0" destOrd="0" presId="urn:microsoft.com/office/officeart/2005/8/layout/orgChart1"/>
    <dgm:cxn modelId="{D58B427E-A09D-4353-9765-620E68DD3B70}" srcId="{F10A9DE0-2268-4EA1-A753-3351CABDC6FC}" destId="{E9C534BE-5B9E-4C27-AC0B-A64F405B31E0}" srcOrd="1" destOrd="0" parTransId="{9AFEA7F3-77FD-4BA6-973F-6C4F75DF0E34}" sibTransId="{21D9D908-C84A-4670-AFF5-8DDEFA5C262B}"/>
    <dgm:cxn modelId="{8283C434-C77D-4A50-863D-FA2BBFF3CD9C}" type="presOf" srcId="{1AC349DE-FD2F-4B31-9F90-D687600F6486}" destId="{5CDCCF4C-7F72-4E7E-A2AB-90A0FFF56D12}" srcOrd="0" destOrd="0" presId="urn:microsoft.com/office/officeart/2005/8/layout/orgChart1"/>
    <dgm:cxn modelId="{9CDF67BA-F152-45C1-A13B-E1489375284E}" srcId="{E1660783-909D-4578-8A2A-877A18A659B9}" destId="{07AFCE56-1D2D-446D-A775-881185AD63AB}" srcOrd="1" destOrd="0" parTransId="{AFD772A6-73C5-409B-BA0D-BCCAC0ECA46B}" sibTransId="{CE827BEE-EE61-4372-989F-784039204EF6}"/>
    <dgm:cxn modelId="{109A466A-0A7E-464B-B175-35BFB71156F4}" type="presParOf" srcId="{7C3AEBF0-D643-403D-AE5D-C9395925AFDB}" destId="{E5656E8F-52DF-44D5-AF46-9D343D8F4167}" srcOrd="0" destOrd="0" presId="urn:microsoft.com/office/officeart/2005/8/layout/orgChart1"/>
    <dgm:cxn modelId="{4446A8BE-952B-4DE6-B471-166D87087869}" type="presParOf" srcId="{E5656E8F-52DF-44D5-AF46-9D343D8F4167}" destId="{422D5808-BD19-4882-8774-1EA7ADF0564F}" srcOrd="0" destOrd="0" presId="urn:microsoft.com/office/officeart/2005/8/layout/orgChart1"/>
    <dgm:cxn modelId="{BC7708EA-70F2-4571-8498-9231B8035CFE}" type="presParOf" srcId="{422D5808-BD19-4882-8774-1EA7ADF0564F}" destId="{FEBCA6CB-BE54-4DB8-A19C-AB0939AE2DDA}" srcOrd="0" destOrd="0" presId="urn:microsoft.com/office/officeart/2005/8/layout/orgChart1"/>
    <dgm:cxn modelId="{A1C8DDB6-CA86-4F00-ADD6-E29B89D544D0}" type="presParOf" srcId="{422D5808-BD19-4882-8774-1EA7ADF0564F}" destId="{367A9D42-B4A2-469B-A7C3-D95B72CC1B76}" srcOrd="1" destOrd="0" presId="urn:microsoft.com/office/officeart/2005/8/layout/orgChart1"/>
    <dgm:cxn modelId="{41759722-0F39-44C4-8089-795BE6204DCD}" type="presParOf" srcId="{E5656E8F-52DF-44D5-AF46-9D343D8F4167}" destId="{282C346D-6773-421C-8827-650480858662}" srcOrd="1" destOrd="0" presId="urn:microsoft.com/office/officeart/2005/8/layout/orgChart1"/>
    <dgm:cxn modelId="{0E59BAEF-F99A-4A2F-AA54-0796096B5967}" type="presParOf" srcId="{282C346D-6773-421C-8827-650480858662}" destId="{360191E7-B618-4D74-8CCC-444E99862403}" srcOrd="0" destOrd="0" presId="urn:microsoft.com/office/officeart/2005/8/layout/orgChart1"/>
    <dgm:cxn modelId="{2262A036-EB97-4125-9CE8-9A307EA9FF64}" type="presParOf" srcId="{282C346D-6773-421C-8827-650480858662}" destId="{BD270CC9-9A89-4813-BA1D-8CF2E5DB71BC}" srcOrd="1" destOrd="0" presId="urn:microsoft.com/office/officeart/2005/8/layout/orgChart1"/>
    <dgm:cxn modelId="{B2B63220-CAE9-4ACC-A599-A595F2D0955B}" type="presParOf" srcId="{BD270CC9-9A89-4813-BA1D-8CF2E5DB71BC}" destId="{EEE4F275-2D6D-479D-A7B0-D97F535CCF74}" srcOrd="0" destOrd="0" presId="urn:microsoft.com/office/officeart/2005/8/layout/orgChart1"/>
    <dgm:cxn modelId="{8DF9BCE1-91FF-4867-BFBF-F4258AE17818}" type="presParOf" srcId="{EEE4F275-2D6D-479D-A7B0-D97F535CCF74}" destId="{90768711-133E-44B4-91E1-44B5E90A363A}" srcOrd="0" destOrd="0" presId="urn:microsoft.com/office/officeart/2005/8/layout/orgChart1"/>
    <dgm:cxn modelId="{549A12B9-12E7-4098-8752-6567EB361832}" type="presParOf" srcId="{EEE4F275-2D6D-479D-A7B0-D97F535CCF74}" destId="{C0936F85-7A8E-4774-9146-28A160971EA7}" srcOrd="1" destOrd="0" presId="urn:microsoft.com/office/officeart/2005/8/layout/orgChart1"/>
    <dgm:cxn modelId="{CBB965B7-3D6B-4383-A8FC-85E4F3546651}" type="presParOf" srcId="{BD270CC9-9A89-4813-BA1D-8CF2E5DB71BC}" destId="{A1A37386-C628-48FA-AC15-016F633250ED}" srcOrd="1" destOrd="0" presId="urn:microsoft.com/office/officeart/2005/8/layout/orgChart1"/>
    <dgm:cxn modelId="{EB3221E7-288C-4EC0-8CA1-B1CD1CA14EB1}" type="presParOf" srcId="{A1A37386-C628-48FA-AC15-016F633250ED}" destId="{80A2974B-6FA5-4012-88EA-AD733416C4D5}" srcOrd="0" destOrd="0" presId="urn:microsoft.com/office/officeart/2005/8/layout/orgChart1"/>
    <dgm:cxn modelId="{CF8FD8B6-BD9C-4763-936E-54F7AEE5B1C9}" type="presParOf" srcId="{A1A37386-C628-48FA-AC15-016F633250ED}" destId="{320099E8-2A3A-413C-8B83-BFEE9A92298A}" srcOrd="1" destOrd="0" presId="urn:microsoft.com/office/officeart/2005/8/layout/orgChart1"/>
    <dgm:cxn modelId="{30061257-2823-4DA7-91E8-125C5953D150}" type="presParOf" srcId="{320099E8-2A3A-413C-8B83-BFEE9A92298A}" destId="{2C9377BB-4D5D-4DD4-BEBE-18139FCDFEF9}" srcOrd="0" destOrd="0" presId="urn:microsoft.com/office/officeart/2005/8/layout/orgChart1"/>
    <dgm:cxn modelId="{0F3511F6-600A-48F5-9BF8-E6F08AA00646}" type="presParOf" srcId="{2C9377BB-4D5D-4DD4-BEBE-18139FCDFEF9}" destId="{05F1D328-2767-479A-86FC-62ACDFC99013}" srcOrd="0" destOrd="0" presId="urn:microsoft.com/office/officeart/2005/8/layout/orgChart1"/>
    <dgm:cxn modelId="{D2D2F891-F239-401E-81B6-347BB2806756}" type="presParOf" srcId="{2C9377BB-4D5D-4DD4-BEBE-18139FCDFEF9}" destId="{945C0474-9DD1-4E59-BB90-641177F0B36A}" srcOrd="1" destOrd="0" presId="urn:microsoft.com/office/officeart/2005/8/layout/orgChart1"/>
    <dgm:cxn modelId="{59667F95-6BD1-4DD0-BE84-E2F4E7E551B2}" type="presParOf" srcId="{320099E8-2A3A-413C-8B83-BFEE9A92298A}" destId="{755DE60F-6E89-4717-80FC-6CE4A48FE3D5}" srcOrd="1" destOrd="0" presId="urn:microsoft.com/office/officeart/2005/8/layout/orgChart1"/>
    <dgm:cxn modelId="{26B12713-9BA4-425C-A127-16C7B5D833F4}" type="presParOf" srcId="{755DE60F-6E89-4717-80FC-6CE4A48FE3D5}" destId="{A06BF29F-5752-4524-9162-DAD38A8D60E7}" srcOrd="0" destOrd="0" presId="urn:microsoft.com/office/officeart/2005/8/layout/orgChart1"/>
    <dgm:cxn modelId="{B3AB25AD-F4D7-412E-890A-BBB913C2E49C}" type="presParOf" srcId="{755DE60F-6E89-4717-80FC-6CE4A48FE3D5}" destId="{8CD7796C-A950-432F-96D7-270B7DEF9A33}" srcOrd="1" destOrd="0" presId="urn:microsoft.com/office/officeart/2005/8/layout/orgChart1"/>
    <dgm:cxn modelId="{365F8185-DEEB-4C94-8091-96AC3AA5361E}" type="presParOf" srcId="{8CD7796C-A950-432F-96D7-270B7DEF9A33}" destId="{192FE634-657A-46AC-871E-33CDCD74DE1E}" srcOrd="0" destOrd="0" presId="urn:microsoft.com/office/officeart/2005/8/layout/orgChart1"/>
    <dgm:cxn modelId="{2D8C05CA-1711-41BC-929D-B94DFFC23F4B}" type="presParOf" srcId="{192FE634-657A-46AC-871E-33CDCD74DE1E}" destId="{0E072F78-8704-4EF5-B5AD-1E02E0DC728C}" srcOrd="0" destOrd="0" presId="urn:microsoft.com/office/officeart/2005/8/layout/orgChart1"/>
    <dgm:cxn modelId="{1F849AE6-C9FF-403B-A001-2D542A1CC146}" type="presParOf" srcId="{192FE634-657A-46AC-871E-33CDCD74DE1E}" destId="{31F33B7E-A40B-48B0-83D8-B8B70E899098}" srcOrd="1" destOrd="0" presId="urn:microsoft.com/office/officeart/2005/8/layout/orgChart1"/>
    <dgm:cxn modelId="{3C087057-A51E-4DE4-99B7-E9376E0A3ABD}" type="presParOf" srcId="{8CD7796C-A950-432F-96D7-270B7DEF9A33}" destId="{29D594A9-024F-490A-A65F-D178D21CC2F8}" srcOrd="1" destOrd="0" presId="urn:microsoft.com/office/officeart/2005/8/layout/orgChart1"/>
    <dgm:cxn modelId="{16EBD3B1-F3FB-4A0D-8E7D-5BE6C35E741D}" type="presParOf" srcId="{29D594A9-024F-490A-A65F-D178D21CC2F8}" destId="{F46CE09B-347D-440C-95C3-B67AF1446978}" srcOrd="0" destOrd="0" presId="urn:microsoft.com/office/officeart/2005/8/layout/orgChart1"/>
    <dgm:cxn modelId="{9EFD315A-6403-4E0D-9FEF-2A57CE203760}" type="presParOf" srcId="{29D594A9-024F-490A-A65F-D178D21CC2F8}" destId="{6479881A-8DB7-421F-A9F5-B6A8F3E60653}" srcOrd="1" destOrd="0" presId="urn:microsoft.com/office/officeart/2005/8/layout/orgChart1"/>
    <dgm:cxn modelId="{B8D2932E-0DBD-4211-ABD5-CF404128DE79}" type="presParOf" srcId="{6479881A-8DB7-421F-A9F5-B6A8F3E60653}" destId="{2B6D122C-2311-4505-8A60-1DA39602A19D}" srcOrd="0" destOrd="0" presId="urn:microsoft.com/office/officeart/2005/8/layout/orgChart1"/>
    <dgm:cxn modelId="{A56A9551-00EB-4F65-BE56-FEF22F5E378C}" type="presParOf" srcId="{2B6D122C-2311-4505-8A60-1DA39602A19D}" destId="{88672B38-6E39-4783-9E6C-80F28BBFBF0A}" srcOrd="0" destOrd="0" presId="urn:microsoft.com/office/officeart/2005/8/layout/orgChart1"/>
    <dgm:cxn modelId="{F8B1F4F9-316B-47DE-A44E-02C93AC69EC1}" type="presParOf" srcId="{2B6D122C-2311-4505-8A60-1DA39602A19D}" destId="{421D49DE-85C0-4E9D-B666-5B3BC7D15D81}" srcOrd="1" destOrd="0" presId="urn:microsoft.com/office/officeart/2005/8/layout/orgChart1"/>
    <dgm:cxn modelId="{6237F5BE-D77C-422A-8AA1-0DF872ABBD58}" type="presParOf" srcId="{6479881A-8DB7-421F-A9F5-B6A8F3E60653}" destId="{BF4D71BC-CDE4-43A3-A576-DD93F7D88BB0}" srcOrd="1" destOrd="0" presId="urn:microsoft.com/office/officeart/2005/8/layout/orgChart1"/>
    <dgm:cxn modelId="{AA58B5C6-A2C7-4F36-A2BA-B61903ACD9A0}" type="presParOf" srcId="{6479881A-8DB7-421F-A9F5-B6A8F3E60653}" destId="{6B8654E7-4EC0-4A75-A4AE-12EF897998ED}" srcOrd="2" destOrd="0" presId="urn:microsoft.com/office/officeart/2005/8/layout/orgChart1"/>
    <dgm:cxn modelId="{A1F8697F-F5B9-42A8-8AEC-E65119CA9C3E}" type="presParOf" srcId="{29D594A9-024F-490A-A65F-D178D21CC2F8}" destId="{D51FB97E-6074-475A-915D-0B689CBA356D}" srcOrd="2" destOrd="0" presId="urn:microsoft.com/office/officeart/2005/8/layout/orgChart1"/>
    <dgm:cxn modelId="{4008163A-2253-4414-A306-121C9D723DD2}" type="presParOf" srcId="{29D594A9-024F-490A-A65F-D178D21CC2F8}" destId="{9174504A-8B4F-4A05-B9D7-68B7B370B507}" srcOrd="3" destOrd="0" presId="urn:microsoft.com/office/officeart/2005/8/layout/orgChart1"/>
    <dgm:cxn modelId="{1097D341-53DB-43A0-87F0-91BA9F3CEC8A}" type="presParOf" srcId="{9174504A-8B4F-4A05-B9D7-68B7B370B507}" destId="{F3BC3B73-E41F-43F9-B5D8-9AC40AC713E9}" srcOrd="0" destOrd="0" presId="urn:microsoft.com/office/officeart/2005/8/layout/orgChart1"/>
    <dgm:cxn modelId="{3439CA7B-6CDC-4E16-8100-E52E69113D08}" type="presParOf" srcId="{F3BC3B73-E41F-43F9-B5D8-9AC40AC713E9}" destId="{A6498BED-1B3D-430F-B419-AED59080A0E6}" srcOrd="0" destOrd="0" presId="urn:microsoft.com/office/officeart/2005/8/layout/orgChart1"/>
    <dgm:cxn modelId="{84BB9DAB-3A4B-45A7-ADAE-3CD769E0E4AA}" type="presParOf" srcId="{F3BC3B73-E41F-43F9-B5D8-9AC40AC713E9}" destId="{BAF8B1BB-78D4-47AE-BD54-F2719BEE29C7}" srcOrd="1" destOrd="0" presId="urn:microsoft.com/office/officeart/2005/8/layout/orgChart1"/>
    <dgm:cxn modelId="{BCAAF640-9158-40C3-8487-EBBFEFFF39DF}" type="presParOf" srcId="{9174504A-8B4F-4A05-B9D7-68B7B370B507}" destId="{B3EE3BF0-142F-42C8-B0BA-9005FF3870BF}" srcOrd="1" destOrd="0" presId="urn:microsoft.com/office/officeart/2005/8/layout/orgChart1"/>
    <dgm:cxn modelId="{401B60C4-8653-4E70-9EB7-57BD20CA966E}" type="presParOf" srcId="{9174504A-8B4F-4A05-B9D7-68B7B370B507}" destId="{94B62FD3-CEDA-4554-8018-7E289937FC46}" srcOrd="2" destOrd="0" presId="urn:microsoft.com/office/officeart/2005/8/layout/orgChart1"/>
    <dgm:cxn modelId="{DC14CC0A-8CE0-42D2-A7C0-0D7C6F2EEC94}" type="presParOf" srcId="{29D594A9-024F-490A-A65F-D178D21CC2F8}" destId="{989597E6-DA03-446B-8F47-8478A5789860}" srcOrd="4" destOrd="0" presId="urn:microsoft.com/office/officeart/2005/8/layout/orgChart1"/>
    <dgm:cxn modelId="{4A2BAE1E-3089-45C8-BAE2-47F0EA5DA2C4}" type="presParOf" srcId="{29D594A9-024F-490A-A65F-D178D21CC2F8}" destId="{42510F68-4BBE-48AF-A44A-801337A720F6}" srcOrd="5" destOrd="0" presId="urn:microsoft.com/office/officeart/2005/8/layout/orgChart1"/>
    <dgm:cxn modelId="{05637DEA-D85B-49E2-A6BC-563C57C9C8D9}" type="presParOf" srcId="{42510F68-4BBE-48AF-A44A-801337A720F6}" destId="{AABC7CB5-5AAC-433A-9EFF-BA49925EC7C9}" srcOrd="0" destOrd="0" presId="urn:microsoft.com/office/officeart/2005/8/layout/orgChart1"/>
    <dgm:cxn modelId="{FD83E03E-FC1C-40EC-A137-D84408898523}" type="presParOf" srcId="{AABC7CB5-5AAC-433A-9EFF-BA49925EC7C9}" destId="{3B68E68C-95CF-482E-8052-237C4CEA7E19}" srcOrd="0" destOrd="0" presId="urn:microsoft.com/office/officeart/2005/8/layout/orgChart1"/>
    <dgm:cxn modelId="{8465DD44-009C-40C6-9B9B-946FCF06AB55}" type="presParOf" srcId="{AABC7CB5-5AAC-433A-9EFF-BA49925EC7C9}" destId="{A405927D-C8B3-400A-A4E4-5332F2A2D638}" srcOrd="1" destOrd="0" presId="urn:microsoft.com/office/officeart/2005/8/layout/orgChart1"/>
    <dgm:cxn modelId="{D9E7F68D-0C1C-460D-901B-DF78D5F90E77}" type="presParOf" srcId="{42510F68-4BBE-48AF-A44A-801337A720F6}" destId="{1E4E951A-028A-4E9A-B574-CA11846F7BFE}" srcOrd="1" destOrd="0" presId="urn:microsoft.com/office/officeart/2005/8/layout/orgChart1"/>
    <dgm:cxn modelId="{6EF60D5C-1A18-4675-8DAE-A8824F2D39F8}" type="presParOf" srcId="{42510F68-4BBE-48AF-A44A-801337A720F6}" destId="{145B2F7C-EB77-4259-A2D3-64C9475B23DA}" srcOrd="2" destOrd="0" presId="urn:microsoft.com/office/officeart/2005/8/layout/orgChart1"/>
    <dgm:cxn modelId="{A81EB5F0-1DAD-4ACD-BF2D-92612C77ABEC}" type="presParOf" srcId="{8CD7796C-A950-432F-96D7-270B7DEF9A33}" destId="{A2938715-1366-4567-8058-C7DF93231118}" srcOrd="2" destOrd="0" presId="urn:microsoft.com/office/officeart/2005/8/layout/orgChart1"/>
    <dgm:cxn modelId="{5539F792-C0CB-4248-B5EA-9AB38C195B8C}" type="presParOf" srcId="{755DE60F-6E89-4717-80FC-6CE4A48FE3D5}" destId="{CFD5D4EB-8165-45E8-99E7-DCBD67694DDB}" srcOrd="2" destOrd="0" presId="urn:microsoft.com/office/officeart/2005/8/layout/orgChart1"/>
    <dgm:cxn modelId="{23C28E89-4011-4156-9B15-D1D651BFB65C}" type="presParOf" srcId="{755DE60F-6E89-4717-80FC-6CE4A48FE3D5}" destId="{8F17382F-0E19-49AB-8219-A5CD9A2D42B5}" srcOrd="3" destOrd="0" presId="urn:microsoft.com/office/officeart/2005/8/layout/orgChart1"/>
    <dgm:cxn modelId="{20CDA0A1-BB8C-4BBA-A256-96BDBDECB8EA}" type="presParOf" srcId="{8F17382F-0E19-49AB-8219-A5CD9A2D42B5}" destId="{7F5A252D-17FC-45CD-B512-66B369E7EB2F}" srcOrd="0" destOrd="0" presId="urn:microsoft.com/office/officeart/2005/8/layout/orgChart1"/>
    <dgm:cxn modelId="{C1A87996-6408-45FC-9F1B-BC03C9F70676}" type="presParOf" srcId="{7F5A252D-17FC-45CD-B512-66B369E7EB2F}" destId="{6EBB24D9-A3E1-42A4-9CBD-386CE2277010}" srcOrd="0" destOrd="0" presId="urn:microsoft.com/office/officeart/2005/8/layout/orgChart1"/>
    <dgm:cxn modelId="{EE12C813-4EE3-4713-BF6D-BE39ACE12B78}" type="presParOf" srcId="{7F5A252D-17FC-45CD-B512-66B369E7EB2F}" destId="{E8DCC9BE-5548-489C-BEB2-4E7FB96AEE32}" srcOrd="1" destOrd="0" presId="urn:microsoft.com/office/officeart/2005/8/layout/orgChart1"/>
    <dgm:cxn modelId="{6DBD7EB7-2AEA-4900-8D60-F9FC5CA59D94}" type="presParOf" srcId="{8F17382F-0E19-49AB-8219-A5CD9A2D42B5}" destId="{CB2405DD-178B-4A39-8172-646F5852E23D}" srcOrd="1" destOrd="0" presId="urn:microsoft.com/office/officeart/2005/8/layout/orgChart1"/>
    <dgm:cxn modelId="{08C7898F-4B0D-408B-83CA-80BC72734FC2}" type="presParOf" srcId="{CB2405DD-178B-4A39-8172-646F5852E23D}" destId="{C0B94087-BFA8-4C9A-ABA4-D3371977B5C4}" srcOrd="0" destOrd="0" presId="urn:microsoft.com/office/officeart/2005/8/layout/orgChart1"/>
    <dgm:cxn modelId="{EDBBD523-89CC-4295-98A3-51CD386AF57F}" type="presParOf" srcId="{CB2405DD-178B-4A39-8172-646F5852E23D}" destId="{DEFB74D7-B47A-435E-A7AB-5C128DA1ACEA}" srcOrd="1" destOrd="0" presId="urn:microsoft.com/office/officeart/2005/8/layout/orgChart1"/>
    <dgm:cxn modelId="{5746FB05-CA5C-4888-85D5-BB4C1265C434}" type="presParOf" srcId="{DEFB74D7-B47A-435E-A7AB-5C128DA1ACEA}" destId="{1CDC7888-22F5-4488-82FB-67BF6C09E7D2}" srcOrd="0" destOrd="0" presId="urn:microsoft.com/office/officeart/2005/8/layout/orgChart1"/>
    <dgm:cxn modelId="{19E516DC-10A6-4914-BB03-E7254B918EC8}" type="presParOf" srcId="{1CDC7888-22F5-4488-82FB-67BF6C09E7D2}" destId="{AD10AA21-CE71-4D66-BE41-D0EBFBCC0D87}" srcOrd="0" destOrd="0" presId="urn:microsoft.com/office/officeart/2005/8/layout/orgChart1"/>
    <dgm:cxn modelId="{102900A8-27AA-4677-915B-17A32FE31572}" type="presParOf" srcId="{1CDC7888-22F5-4488-82FB-67BF6C09E7D2}" destId="{0B23AAA7-6BDE-41C0-A2F4-8E7D0AF655AF}" srcOrd="1" destOrd="0" presId="urn:microsoft.com/office/officeart/2005/8/layout/orgChart1"/>
    <dgm:cxn modelId="{5892A522-E9E1-47A1-AF20-B4959B3899B5}" type="presParOf" srcId="{DEFB74D7-B47A-435E-A7AB-5C128DA1ACEA}" destId="{4E48BFF9-D4CC-4806-AACC-C7261E1A11E6}" srcOrd="1" destOrd="0" presId="urn:microsoft.com/office/officeart/2005/8/layout/orgChart1"/>
    <dgm:cxn modelId="{8EC5162B-95B6-418C-BD09-47794D376E3A}" type="presParOf" srcId="{DEFB74D7-B47A-435E-A7AB-5C128DA1ACEA}" destId="{BEDDFA52-0D59-436D-89FD-81700E4159BA}" srcOrd="2" destOrd="0" presId="urn:microsoft.com/office/officeart/2005/8/layout/orgChart1"/>
    <dgm:cxn modelId="{4EAE5693-3A1D-4918-A840-C791BEEA0D4B}" type="presParOf" srcId="{CB2405DD-178B-4A39-8172-646F5852E23D}" destId="{20D954D5-DE22-4F2D-9417-7C8E933A03B0}" srcOrd="2" destOrd="0" presId="urn:microsoft.com/office/officeart/2005/8/layout/orgChart1"/>
    <dgm:cxn modelId="{4B254F40-8219-438C-BF9C-4A8CA2ABB2B5}" type="presParOf" srcId="{CB2405DD-178B-4A39-8172-646F5852E23D}" destId="{3EAD0CB3-10FD-4E8E-92CB-A45226918F0B}" srcOrd="3" destOrd="0" presId="urn:microsoft.com/office/officeart/2005/8/layout/orgChart1"/>
    <dgm:cxn modelId="{74AAF744-E1FE-4219-912C-543402EFCD7C}" type="presParOf" srcId="{3EAD0CB3-10FD-4E8E-92CB-A45226918F0B}" destId="{DB4D3E39-7B99-4825-A0A0-E19B3D2D8E3B}" srcOrd="0" destOrd="0" presId="urn:microsoft.com/office/officeart/2005/8/layout/orgChart1"/>
    <dgm:cxn modelId="{E966C09D-B2DD-40CC-872F-2F3A816E319C}" type="presParOf" srcId="{DB4D3E39-7B99-4825-A0A0-E19B3D2D8E3B}" destId="{3DBF8683-0F58-42F8-AEC3-14F9A66CA770}" srcOrd="0" destOrd="0" presId="urn:microsoft.com/office/officeart/2005/8/layout/orgChart1"/>
    <dgm:cxn modelId="{05469878-BCCA-43DE-AEE3-AF88276BE110}" type="presParOf" srcId="{DB4D3E39-7B99-4825-A0A0-E19B3D2D8E3B}" destId="{4EAA7235-79FE-4CC1-9436-0F5600EC035C}" srcOrd="1" destOrd="0" presId="urn:microsoft.com/office/officeart/2005/8/layout/orgChart1"/>
    <dgm:cxn modelId="{BE8DAE7A-7CCD-4CE4-B2AB-B857E89C4D30}" type="presParOf" srcId="{3EAD0CB3-10FD-4E8E-92CB-A45226918F0B}" destId="{D8039120-AC3B-4061-B0AC-6A0BA776EC70}" srcOrd="1" destOrd="0" presId="urn:microsoft.com/office/officeart/2005/8/layout/orgChart1"/>
    <dgm:cxn modelId="{2C7CF9D7-1963-4843-9158-A8CBA5FA8B69}" type="presParOf" srcId="{3EAD0CB3-10FD-4E8E-92CB-A45226918F0B}" destId="{04B0BE30-0FE7-47EE-AD98-3E029DB62795}" srcOrd="2" destOrd="0" presId="urn:microsoft.com/office/officeart/2005/8/layout/orgChart1"/>
    <dgm:cxn modelId="{28B3F948-66CD-47F4-B0F8-55D8C895AE80}" type="presParOf" srcId="{CB2405DD-178B-4A39-8172-646F5852E23D}" destId="{304F9A40-9285-4898-B5CA-8BEB6C79F3BE}" srcOrd="4" destOrd="0" presId="urn:microsoft.com/office/officeart/2005/8/layout/orgChart1"/>
    <dgm:cxn modelId="{B58305DF-7A6E-4003-B9CF-DE31B6DBFB83}" type="presParOf" srcId="{CB2405DD-178B-4A39-8172-646F5852E23D}" destId="{EF9261FF-9F65-40D1-977F-06BBB40052E3}" srcOrd="5" destOrd="0" presId="urn:microsoft.com/office/officeart/2005/8/layout/orgChart1"/>
    <dgm:cxn modelId="{A4746F3C-BC74-46A1-B1F0-744144E8BF09}" type="presParOf" srcId="{EF9261FF-9F65-40D1-977F-06BBB40052E3}" destId="{3BE2C71C-5B15-4713-BD50-BBCFB7C42E4A}" srcOrd="0" destOrd="0" presId="urn:microsoft.com/office/officeart/2005/8/layout/orgChart1"/>
    <dgm:cxn modelId="{21F52E8B-3630-45AA-A095-0BE1178E836E}" type="presParOf" srcId="{3BE2C71C-5B15-4713-BD50-BBCFB7C42E4A}" destId="{86910809-D7BF-4AA2-B28E-457E4BE8D34A}" srcOrd="0" destOrd="0" presId="urn:microsoft.com/office/officeart/2005/8/layout/orgChart1"/>
    <dgm:cxn modelId="{D9EEB7D5-30A2-4944-BEE4-2908C3139923}" type="presParOf" srcId="{3BE2C71C-5B15-4713-BD50-BBCFB7C42E4A}" destId="{1F7C2D0E-AE66-4FCB-B930-564CB84CA29F}" srcOrd="1" destOrd="0" presId="urn:microsoft.com/office/officeart/2005/8/layout/orgChart1"/>
    <dgm:cxn modelId="{9A9D1404-D248-475E-B3F7-E2C103CDA157}" type="presParOf" srcId="{EF9261FF-9F65-40D1-977F-06BBB40052E3}" destId="{27F645FD-AC24-4C48-91A5-90B1C921E47A}" srcOrd="1" destOrd="0" presId="urn:microsoft.com/office/officeart/2005/8/layout/orgChart1"/>
    <dgm:cxn modelId="{1ED815F4-D4E4-4601-B2F1-E93E24F7E910}" type="presParOf" srcId="{EF9261FF-9F65-40D1-977F-06BBB40052E3}" destId="{8BC76693-5C07-4E08-88D8-710012895E54}" srcOrd="2" destOrd="0" presId="urn:microsoft.com/office/officeart/2005/8/layout/orgChart1"/>
    <dgm:cxn modelId="{9B769CA9-514C-487E-BCC7-890800AC0F9F}" type="presParOf" srcId="{CB2405DD-178B-4A39-8172-646F5852E23D}" destId="{DDE2F572-BA0C-4F8F-B062-D01692ADE09C}" srcOrd="6" destOrd="0" presId="urn:microsoft.com/office/officeart/2005/8/layout/orgChart1"/>
    <dgm:cxn modelId="{6D3EB6A9-0279-46C2-B03F-3E9DE75C4647}" type="presParOf" srcId="{CB2405DD-178B-4A39-8172-646F5852E23D}" destId="{CA3F2C87-17E6-4366-BD6A-4B5CC8386EBB}" srcOrd="7" destOrd="0" presId="urn:microsoft.com/office/officeart/2005/8/layout/orgChart1"/>
    <dgm:cxn modelId="{C4B05731-7012-4089-9351-0419C05593D5}" type="presParOf" srcId="{CA3F2C87-17E6-4366-BD6A-4B5CC8386EBB}" destId="{9C253388-2306-4A09-A8F2-EC7910C3C856}" srcOrd="0" destOrd="0" presId="urn:microsoft.com/office/officeart/2005/8/layout/orgChart1"/>
    <dgm:cxn modelId="{7C7B90BA-1C75-48F3-9D7D-2D561F9D8969}" type="presParOf" srcId="{9C253388-2306-4A09-A8F2-EC7910C3C856}" destId="{E7BC5045-34F5-4A0F-92F8-154D3F76C86A}" srcOrd="0" destOrd="0" presId="urn:microsoft.com/office/officeart/2005/8/layout/orgChart1"/>
    <dgm:cxn modelId="{29F2D928-717E-4D55-BF5C-93E4829B0F69}" type="presParOf" srcId="{9C253388-2306-4A09-A8F2-EC7910C3C856}" destId="{8C00AA7C-2F79-4509-896B-C686C83E283B}" srcOrd="1" destOrd="0" presId="urn:microsoft.com/office/officeart/2005/8/layout/orgChart1"/>
    <dgm:cxn modelId="{58BB457A-2DFA-4655-98F1-071EC7C8EA91}" type="presParOf" srcId="{CA3F2C87-17E6-4366-BD6A-4B5CC8386EBB}" destId="{D96E411E-45E1-4423-A1D4-1151EDC511C1}" srcOrd="1" destOrd="0" presId="urn:microsoft.com/office/officeart/2005/8/layout/orgChart1"/>
    <dgm:cxn modelId="{6335FA0C-3BC3-40CD-9E7D-28F109F09DDC}" type="presParOf" srcId="{CA3F2C87-17E6-4366-BD6A-4B5CC8386EBB}" destId="{DC5C4A5A-8064-4A90-8C2F-9A3EFB6A4795}" srcOrd="2" destOrd="0" presId="urn:microsoft.com/office/officeart/2005/8/layout/orgChart1"/>
    <dgm:cxn modelId="{FE5D9EA5-64DD-4338-A5B1-92C8B48972A4}" type="presParOf" srcId="{CB2405DD-178B-4A39-8172-646F5852E23D}" destId="{D931FBE1-755F-40A5-BA67-D948A4B488B1}" srcOrd="8" destOrd="0" presId="urn:microsoft.com/office/officeart/2005/8/layout/orgChart1"/>
    <dgm:cxn modelId="{8297725E-E751-49DB-ADFB-A0E36F68B439}" type="presParOf" srcId="{CB2405DD-178B-4A39-8172-646F5852E23D}" destId="{164D64BB-E9A7-4205-9A10-5836DF01AE4D}" srcOrd="9" destOrd="0" presId="urn:microsoft.com/office/officeart/2005/8/layout/orgChart1"/>
    <dgm:cxn modelId="{7ABDD75C-ABAE-455D-B2AC-79B191C125E0}" type="presParOf" srcId="{164D64BB-E9A7-4205-9A10-5836DF01AE4D}" destId="{4A7D22CD-7105-4C21-AB3F-2DF74A7DAB04}" srcOrd="0" destOrd="0" presId="urn:microsoft.com/office/officeart/2005/8/layout/orgChart1"/>
    <dgm:cxn modelId="{B7AA4113-55C2-4B8A-B304-F31089C041B7}" type="presParOf" srcId="{4A7D22CD-7105-4C21-AB3F-2DF74A7DAB04}" destId="{ED9AB995-2F0C-456C-8CBE-D394C2AE80AC}" srcOrd="0" destOrd="0" presId="urn:microsoft.com/office/officeart/2005/8/layout/orgChart1"/>
    <dgm:cxn modelId="{445FC77B-C16B-43BB-943C-3D54D278CCF1}" type="presParOf" srcId="{4A7D22CD-7105-4C21-AB3F-2DF74A7DAB04}" destId="{9C9FBE08-B801-481A-A0F0-0CB8CCAA7FB7}" srcOrd="1" destOrd="0" presId="urn:microsoft.com/office/officeart/2005/8/layout/orgChart1"/>
    <dgm:cxn modelId="{CBE522BA-FBF0-4F66-9C6D-54611C3C06C8}" type="presParOf" srcId="{164D64BB-E9A7-4205-9A10-5836DF01AE4D}" destId="{3044D178-E1B5-4761-86B8-5BFAB793D81A}" srcOrd="1" destOrd="0" presId="urn:microsoft.com/office/officeart/2005/8/layout/orgChart1"/>
    <dgm:cxn modelId="{B6B9E768-CBD8-4EC5-B96D-3D58525C13BC}" type="presParOf" srcId="{164D64BB-E9A7-4205-9A10-5836DF01AE4D}" destId="{6978F8D3-09A9-4ED6-8535-C6F9B27E2558}" srcOrd="2" destOrd="0" presId="urn:microsoft.com/office/officeart/2005/8/layout/orgChart1"/>
    <dgm:cxn modelId="{FA05C02F-FF44-4BB3-B054-CD58DC713772}" type="presParOf" srcId="{CB2405DD-178B-4A39-8172-646F5852E23D}" destId="{E025610C-9D6E-40BC-B536-4FAA00BBA461}" srcOrd="10" destOrd="0" presId="urn:microsoft.com/office/officeart/2005/8/layout/orgChart1"/>
    <dgm:cxn modelId="{EA415111-5ABD-49D2-A100-FEC9D08E3951}" type="presParOf" srcId="{CB2405DD-178B-4A39-8172-646F5852E23D}" destId="{23637DF9-A024-4C27-B9CA-EEF5A9CEC4C3}" srcOrd="11" destOrd="0" presId="urn:microsoft.com/office/officeart/2005/8/layout/orgChart1"/>
    <dgm:cxn modelId="{64E4D0A4-C7B4-451E-8D73-74DFC2F90506}" type="presParOf" srcId="{23637DF9-A024-4C27-B9CA-EEF5A9CEC4C3}" destId="{0C894C35-20EF-4BCC-9A72-C318D20B3462}" srcOrd="0" destOrd="0" presId="urn:microsoft.com/office/officeart/2005/8/layout/orgChart1"/>
    <dgm:cxn modelId="{CA5A0735-7C11-4DEB-AB3B-E4973A3F344E}" type="presParOf" srcId="{0C894C35-20EF-4BCC-9A72-C318D20B3462}" destId="{1FC45528-6381-4CA4-AE92-1ED677119129}" srcOrd="0" destOrd="0" presId="urn:microsoft.com/office/officeart/2005/8/layout/orgChart1"/>
    <dgm:cxn modelId="{0DDB42F3-C119-4750-B444-656BC8CD0F90}" type="presParOf" srcId="{0C894C35-20EF-4BCC-9A72-C318D20B3462}" destId="{23349D7E-EE41-444E-9D6B-A076D7086928}" srcOrd="1" destOrd="0" presId="urn:microsoft.com/office/officeart/2005/8/layout/orgChart1"/>
    <dgm:cxn modelId="{D62EF3FD-1F87-4BEA-BE29-2264A134E4C9}" type="presParOf" srcId="{23637DF9-A024-4C27-B9CA-EEF5A9CEC4C3}" destId="{6EFA99BD-8155-432D-8E88-E9B015211F43}" srcOrd="1" destOrd="0" presId="urn:microsoft.com/office/officeart/2005/8/layout/orgChart1"/>
    <dgm:cxn modelId="{5E4A3661-1711-4B8D-9198-3E2E918E3E52}" type="presParOf" srcId="{23637DF9-A024-4C27-B9CA-EEF5A9CEC4C3}" destId="{07E7206B-91C6-4B98-89E3-D6EBD58CD7F4}" srcOrd="2" destOrd="0" presId="urn:microsoft.com/office/officeart/2005/8/layout/orgChart1"/>
    <dgm:cxn modelId="{9BCE57B0-C886-472A-825E-901D6B917159}" type="presParOf" srcId="{CB2405DD-178B-4A39-8172-646F5852E23D}" destId="{F88FE3A4-F03E-4D14-80FF-70AE8A5BE17F}" srcOrd="12" destOrd="0" presId="urn:microsoft.com/office/officeart/2005/8/layout/orgChart1"/>
    <dgm:cxn modelId="{52F6835A-4EBB-44BE-87C6-D75AB023166B}" type="presParOf" srcId="{CB2405DD-178B-4A39-8172-646F5852E23D}" destId="{E8D64D9C-BC4E-43C5-9937-F963096458E1}" srcOrd="13" destOrd="0" presId="urn:microsoft.com/office/officeart/2005/8/layout/orgChart1"/>
    <dgm:cxn modelId="{2D96E4F0-4F87-463E-9266-2ACABB3F3CC2}" type="presParOf" srcId="{E8D64D9C-BC4E-43C5-9937-F963096458E1}" destId="{F0B88987-2875-4E54-9B02-3B9EAC29E728}" srcOrd="0" destOrd="0" presId="urn:microsoft.com/office/officeart/2005/8/layout/orgChart1"/>
    <dgm:cxn modelId="{AC477CAB-60F4-457C-A009-42E14274CE0A}" type="presParOf" srcId="{F0B88987-2875-4E54-9B02-3B9EAC29E728}" destId="{26504914-67B9-476B-A3DB-4A8A9547995A}" srcOrd="0" destOrd="0" presId="urn:microsoft.com/office/officeart/2005/8/layout/orgChart1"/>
    <dgm:cxn modelId="{7B8DA806-3E4E-46C9-8293-326F7F06C121}" type="presParOf" srcId="{F0B88987-2875-4E54-9B02-3B9EAC29E728}" destId="{FC88398C-1C94-4C3F-9D88-4BA5B5082D1A}" srcOrd="1" destOrd="0" presId="urn:microsoft.com/office/officeart/2005/8/layout/orgChart1"/>
    <dgm:cxn modelId="{D44484A1-15DB-4E51-8EF9-542EE0C84178}" type="presParOf" srcId="{E8D64D9C-BC4E-43C5-9937-F963096458E1}" destId="{C2371D81-79A1-4628-B84C-5B6A3337783A}" srcOrd="1" destOrd="0" presId="urn:microsoft.com/office/officeart/2005/8/layout/orgChart1"/>
    <dgm:cxn modelId="{17D6D850-0697-4EC3-978C-A90D19DBDD63}" type="presParOf" srcId="{E8D64D9C-BC4E-43C5-9937-F963096458E1}" destId="{A3CFB849-758B-4793-A288-A6B611626249}" srcOrd="2" destOrd="0" presId="urn:microsoft.com/office/officeart/2005/8/layout/orgChart1"/>
    <dgm:cxn modelId="{1EF87F77-DE93-45D8-8D7F-25CEE14BF169}" type="presParOf" srcId="{CB2405DD-178B-4A39-8172-646F5852E23D}" destId="{FBFA8157-19FF-4CCA-82A2-03DB330571B3}" srcOrd="14" destOrd="0" presId="urn:microsoft.com/office/officeart/2005/8/layout/orgChart1"/>
    <dgm:cxn modelId="{A20B289B-1AAB-4C3B-AA9E-1AB67D170898}" type="presParOf" srcId="{CB2405DD-178B-4A39-8172-646F5852E23D}" destId="{F2A6A9E9-652D-4E94-85E9-9830CB0269E1}" srcOrd="15" destOrd="0" presId="urn:microsoft.com/office/officeart/2005/8/layout/orgChart1"/>
    <dgm:cxn modelId="{12919ECA-BD63-4C81-B6CB-316DDCC0922C}" type="presParOf" srcId="{F2A6A9E9-652D-4E94-85E9-9830CB0269E1}" destId="{C700A689-96FE-42A8-B84C-A06015BE4A6D}" srcOrd="0" destOrd="0" presId="urn:microsoft.com/office/officeart/2005/8/layout/orgChart1"/>
    <dgm:cxn modelId="{9AD22690-9413-4C6F-9E5D-FFC0CB5C8540}" type="presParOf" srcId="{C700A689-96FE-42A8-B84C-A06015BE4A6D}" destId="{94614618-5B6A-47A4-AF0B-C5919383EDCD}" srcOrd="0" destOrd="0" presId="urn:microsoft.com/office/officeart/2005/8/layout/orgChart1"/>
    <dgm:cxn modelId="{72727CBB-DEB7-4D99-B09E-A3FA50F132FD}" type="presParOf" srcId="{C700A689-96FE-42A8-B84C-A06015BE4A6D}" destId="{1990DB6D-A738-4631-BDBE-96967AF2A6EC}" srcOrd="1" destOrd="0" presId="urn:microsoft.com/office/officeart/2005/8/layout/orgChart1"/>
    <dgm:cxn modelId="{3B6FB6CB-F113-4806-9282-83662361228C}" type="presParOf" srcId="{F2A6A9E9-652D-4E94-85E9-9830CB0269E1}" destId="{B9A93E00-1811-4D7A-9BCB-1EB1F9F87006}" srcOrd="1" destOrd="0" presId="urn:microsoft.com/office/officeart/2005/8/layout/orgChart1"/>
    <dgm:cxn modelId="{82CEAB4B-21C4-454A-9BFD-D0A0D95E8785}" type="presParOf" srcId="{F2A6A9E9-652D-4E94-85E9-9830CB0269E1}" destId="{14D67269-146E-41D1-9018-2EC76EFE33E4}" srcOrd="2" destOrd="0" presId="urn:microsoft.com/office/officeart/2005/8/layout/orgChart1"/>
    <dgm:cxn modelId="{EE8EA969-0AB3-4B8F-B19D-239BB9011E8E}" type="presParOf" srcId="{CB2405DD-178B-4A39-8172-646F5852E23D}" destId="{2BA4AFC7-F907-4697-8B93-65608EDA8D19}" srcOrd="16" destOrd="0" presId="urn:microsoft.com/office/officeart/2005/8/layout/orgChart1"/>
    <dgm:cxn modelId="{3414BEFE-D065-4D90-9152-83585D7EDABF}" type="presParOf" srcId="{CB2405DD-178B-4A39-8172-646F5852E23D}" destId="{B6B4ED18-1806-4EFB-9B6C-C12580CED999}" srcOrd="17" destOrd="0" presId="urn:microsoft.com/office/officeart/2005/8/layout/orgChart1"/>
    <dgm:cxn modelId="{A58ABB0A-2CB7-46E7-86EF-BBDB399E9027}" type="presParOf" srcId="{B6B4ED18-1806-4EFB-9B6C-C12580CED999}" destId="{C97474E0-1D2E-4FAC-A6CC-5B22D6833A98}" srcOrd="0" destOrd="0" presId="urn:microsoft.com/office/officeart/2005/8/layout/orgChart1"/>
    <dgm:cxn modelId="{09D596F4-BEC2-4206-8CE0-D0BC887330E3}" type="presParOf" srcId="{C97474E0-1D2E-4FAC-A6CC-5B22D6833A98}" destId="{9374966A-884F-4830-B6DC-D279C7D845BC}" srcOrd="0" destOrd="0" presId="urn:microsoft.com/office/officeart/2005/8/layout/orgChart1"/>
    <dgm:cxn modelId="{E4F85FE3-DC2B-41AB-8D4D-F653C8E98692}" type="presParOf" srcId="{C97474E0-1D2E-4FAC-A6CC-5B22D6833A98}" destId="{B07FE21C-A90B-4FAF-AF92-5940D3561E32}" srcOrd="1" destOrd="0" presId="urn:microsoft.com/office/officeart/2005/8/layout/orgChart1"/>
    <dgm:cxn modelId="{9F1BE869-E63A-4B0C-876A-88EF1879B398}" type="presParOf" srcId="{B6B4ED18-1806-4EFB-9B6C-C12580CED999}" destId="{16296002-1AF5-4733-98A1-3004E28C4B2F}" srcOrd="1" destOrd="0" presId="urn:microsoft.com/office/officeart/2005/8/layout/orgChart1"/>
    <dgm:cxn modelId="{4EF666D7-6C60-46D8-B3D3-11689B84B78C}" type="presParOf" srcId="{B6B4ED18-1806-4EFB-9B6C-C12580CED999}" destId="{5C85C70A-2C1F-4C92-B4D0-3D75AD04D2BD}" srcOrd="2" destOrd="0" presId="urn:microsoft.com/office/officeart/2005/8/layout/orgChart1"/>
    <dgm:cxn modelId="{45149F94-8174-4F4A-942E-4AF5578A7F8E}" type="presParOf" srcId="{8F17382F-0E19-49AB-8219-A5CD9A2D42B5}" destId="{D9C242BF-6822-483E-B733-80EB0F6ADC44}" srcOrd="2" destOrd="0" presId="urn:microsoft.com/office/officeart/2005/8/layout/orgChart1"/>
    <dgm:cxn modelId="{419016CA-7136-4700-81DC-95A9AFBB89A2}" type="presParOf" srcId="{320099E8-2A3A-413C-8B83-BFEE9A92298A}" destId="{F6B0075C-5700-4F70-A493-0C6CFB3B16B6}" srcOrd="2" destOrd="0" presId="urn:microsoft.com/office/officeart/2005/8/layout/orgChart1"/>
    <dgm:cxn modelId="{020F2A11-EC71-439C-B2F1-FA00CDA350B4}" type="presParOf" srcId="{A1A37386-C628-48FA-AC15-016F633250ED}" destId="{E3C921F6-EE7F-408B-9A3D-2EF72DE17F8A}" srcOrd="2" destOrd="0" presId="urn:microsoft.com/office/officeart/2005/8/layout/orgChart1"/>
    <dgm:cxn modelId="{CEBBDF64-63D8-425E-A38B-5ADF14B0FD55}" type="presParOf" srcId="{A1A37386-C628-48FA-AC15-016F633250ED}" destId="{24F9B837-DA58-4B07-BBA2-973346B1DC5F}" srcOrd="3" destOrd="0" presId="urn:microsoft.com/office/officeart/2005/8/layout/orgChart1"/>
    <dgm:cxn modelId="{5362A332-76AA-4168-A070-0CD59CA00252}" type="presParOf" srcId="{24F9B837-DA58-4B07-BBA2-973346B1DC5F}" destId="{7CD34E2C-0F5A-4116-A6E3-68BDBE0C70BF}" srcOrd="0" destOrd="0" presId="urn:microsoft.com/office/officeart/2005/8/layout/orgChart1"/>
    <dgm:cxn modelId="{8029C344-D311-4497-9B06-20C8C28FE13D}" type="presParOf" srcId="{7CD34E2C-0F5A-4116-A6E3-68BDBE0C70BF}" destId="{BDB30F3A-23EC-4CD9-BA73-864574B53EA7}" srcOrd="0" destOrd="0" presId="urn:microsoft.com/office/officeart/2005/8/layout/orgChart1"/>
    <dgm:cxn modelId="{A285588D-F000-4195-A58F-091406FEE9B1}" type="presParOf" srcId="{7CD34E2C-0F5A-4116-A6E3-68BDBE0C70BF}" destId="{D7E14F6D-786C-4114-BBFF-42653B8CD121}" srcOrd="1" destOrd="0" presId="urn:microsoft.com/office/officeart/2005/8/layout/orgChart1"/>
    <dgm:cxn modelId="{9DC18747-5CC8-432D-9B16-530F43E75FB4}" type="presParOf" srcId="{24F9B837-DA58-4B07-BBA2-973346B1DC5F}" destId="{ABC15446-1831-44DE-9D56-1BA8EA2AAFCD}" srcOrd="1" destOrd="0" presId="urn:microsoft.com/office/officeart/2005/8/layout/orgChart1"/>
    <dgm:cxn modelId="{BC07EA05-9488-49E4-B1C8-B8DA7B4522EC}" type="presParOf" srcId="{24F9B837-DA58-4B07-BBA2-973346B1DC5F}" destId="{8C486E3E-7086-4E4C-A425-3E5405E5F4B5}" srcOrd="2" destOrd="0" presId="urn:microsoft.com/office/officeart/2005/8/layout/orgChart1"/>
    <dgm:cxn modelId="{897C822D-272D-4E21-B723-4AC15C69714E}" type="presParOf" srcId="{A1A37386-C628-48FA-AC15-016F633250ED}" destId="{5CDCCF4C-7F72-4E7E-A2AB-90A0FFF56D12}" srcOrd="4" destOrd="0" presId="urn:microsoft.com/office/officeart/2005/8/layout/orgChart1"/>
    <dgm:cxn modelId="{6D9E5F86-5CEB-4031-92DD-A7CDF9CC727E}" type="presParOf" srcId="{A1A37386-C628-48FA-AC15-016F633250ED}" destId="{F4EBB472-A369-49C0-907B-CE75BE6C648C}" srcOrd="5" destOrd="0" presId="urn:microsoft.com/office/officeart/2005/8/layout/orgChart1"/>
    <dgm:cxn modelId="{BC0385EC-823E-4C62-9060-2FF194E641A2}" type="presParOf" srcId="{F4EBB472-A369-49C0-907B-CE75BE6C648C}" destId="{CC3F758E-9F56-44A9-9249-6247B9E3D8CE}" srcOrd="0" destOrd="0" presId="urn:microsoft.com/office/officeart/2005/8/layout/orgChart1"/>
    <dgm:cxn modelId="{4A40211F-AAC9-4671-B31D-CA36585514EE}" type="presParOf" srcId="{CC3F758E-9F56-44A9-9249-6247B9E3D8CE}" destId="{3B54EEFE-6D99-4A32-A308-D3C2E4791463}" srcOrd="0" destOrd="0" presId="urn:microsoft.com/office/officeart/2005/8/layout/orgChart1"/>
    <dgm:cxn modelId="{40B5F7D6-0944-42AD-B496-F0E667E6AB65}" type="presParOf" srcId="{CC3F758E-9F56-44A9-9249-6247B9E3D8CE}" destId="{A41807F8-F86A-47A1-A54D-748AE805B3D0}" srcOrd="1" destOrd="0" presId="urn:microsoft.com/office/officeart/2005/8/layout/orgChart1"/>
    <dgm:cxn modelId="{9716FC47-8E47-4AE7-AC95-BEB793079BB4}" type="presParOf" srcId="{F4EBB472-A369-49C0-907B-CE75BE6C648C}" destId="{1406622C-13E8-415D-89D7-66DAEC7D5B91}" srcOrd="1" destOrd="0" presId="urn:microsoft.com/office/officeart/2005/8/layout/orgChart1"/>
    <dgm:cxn modelId="{B8C1AD03-3FFD-46DA-80C5-E3E39D88297B}" type="presParOf" srcId="{1406622C-13E8-415D-89D7-66DAEC7D5B91}" destId="{388D26BC-65E2-462C-BB81-D10DF0753E3F}" srcOrd="0" destOrd="0" presId="urn:microsoft.com/office/officeart/2005/8/layout/orgChart1"/>
    <dgm:cxn modelId="{BC22971A-A0EA-45A5-B9BA-962300AB1E16}" type="presParOf" srcId="{1406622C-13E8-415D-89D7-66DAEC7D5B91}" destId="{4ED1D977-0669-45A2-B4C4-24513637AB45}" srcOrd="1" destOrd="0" presId="urn:microsoft.com/office/officeart/2005/8/layout/orgChart1"/>
    <dgm:cxn modelId="{3923B4C2-BF3B-4B1F-9D3B-7F9E1CC10996}" type="presParOf" srcId="{4ED1D977-0669-45A2-B4C4-24513637AB45}" destId="{AC1DDF73-F21F-4334-BB62-CAB7C3071DA7}" srcOrd="0" destOrd="0" presId="urn:microsoft.com/office/officeart/2005/8/layout/orgChart1"/>
    <dgm:cxn modelId="{90776A30-FF84-4D8B-949B-0E943F89F257}" type="presParOf" srcId="{AC1DDF73-F21F-4334-BB62-CAB7C3071DA7}" destId="{6B01698B-1851-4560-A13C-1CCC1B2D2366}" srcOrd="0" destOrd="0" presId="urn:microsoft.com/office/officeart/2005/8/layout/orgChart1"/>
    <dgm:cxn modelId="{5D0B00C2-F402-434F-BCEF-5C62D3A43D61}" type="presParOf" srcId="{AC1DDF73-F21F-4334-BB62-CAB7C3071DA7}" destId="{7B98941F-0203-43FA-A7B6-B4FA794397C3}" srcOrd="1" destOrd="0" presId="urn:microsoft.com/office/officeart/2005/8/layout/orgChart1"/>
    <dgm:cxn modelId="{76CFEA9F-09D9-43E8-B2B9-703C84FF977E}" type="presParOf" srcId="{4ED1D977-0669-45A2-B4C4-24513637AB45}" destId="{C108019C-3645-41CC-9460-0505E58458CD}" srcOrd="1" destOrd="0" presId="urn:microsoft.com/office/officeart/2005/8/layout/orgChart1"/>
    <dgm:cxn modelId="{CCED89F6-2A57-4C80-A073-6ACB4AD04DC8}" type="presParOf" srcId="{C108019C-3645-41CC-9460-0505E58458CD}" destId="{B1B5237E-40BC-40E1-A589-6D0420CC031C}" srcOrd="0" destOrd="0" presId="urn:microsoft.com/office/officeart/2005/8/layout/orgChart1"/>
    <dgm:cxn modelId="{F177B88C-C48C-4F3C-A57B-BA8A58F7D196}" type="presParOf" srcId="{C108019C-3645-41CC-9460-0505E58458CD}" destId="{374190DD-3574-4C5D-A760-B2955E2511A8}" srcOrd="1" destOrd="0" presId="urn:microsoft.com/office/officeart/2005/8/layout/orgChart1"/>
    <dgm:cxn modelId="{D65AABF5-09BE-441C-B60D-C9DB39AC1762}" type="presParOf" srcId="{374190DD-3574-4C5D-A760-B2955E2511A8}" destId="{8A28D9F9-7D10-47A1-B87A-F263E4752C44}" srcOrd="0" destOrd="0" presId="urn:microsoft.com/office/officeart/2005/8/layout/orgChart1"/>
    <dgm:cxn modelId="{C43D8831-25A9-4FAA-8D48-E913286B3DB6}" type="presParOf" srcId="{8A28D9F9-7D10-47A1-B87A-F263E4752C44}" destId="{0F4E9A27-7F40-4771-9E1F-C8CD0CB51734}" srcOrd="0" destOrd="0" presId="urn:microsoft.com/office/officeart/2005/8/layout/orgChart1"/>
    <dgm:cxn modelId="{DAD03682-2516-450E-BF04-931D411BC589}" type="presParOf" srcId="{8A28D9F9-7D10-47A1-B87A-F263E4752C44}" destId="{CA3C48D7-85AB-4754-BBA6-04B1E703775E}" srcOrd="1" destOrd="0" presId="urn:microsoft.com/office/officeart/2005/8/layout/orgChart1"/>
    <dgm:cxn modelId="{C47B7377-9C8B-4749-B03F-67E7BDF68876}" type="presParOf" srcId="{374190DD-3574-4C5D-A760-B2955E2511A8}" destId="{7746A60E-4B5C-4060-A2BC-EA483BF6AB3B}" srcOrd="1" destOrd="0" presId="urn:microsoft.com/office/officeart/2005/8/layout/orgChart1"/>
    <dgm:cxn modelId="{F44E34F5-6777-492F-8681-8F63C1BAF409}" type="presParOf" srcId="{374190DD-3574-4C5D-A760-B2955E2511A8}" destId="{62633896-0423-49DB-B656-E399A2276636}" srcOrd="2" destOrd="0" presId="urn:microsoft.com/office/officeart/2005/8/layout/orgChart1"/>
    <dgm:cxn modelId="{655A0905-E076-4CF1-8600-91829C81253A}" type="presParOf" srcId="{C108019C-3645-41CC-9460-0505E58458CD}" destId="{D518FAEA-4B7F-46CC-AD69-BBBB1EE0FBA2}" srcOrd="2" destOrd="0" presId="urn:microsoft.com/office/officeart/2005/8/layout/orgChart1"/>
    <dgm:cxn modelId="{5011957B-C4A0-4FDE-BEC5-740297174425}" type="presParOf" srcId="{C108019C-3645-41CC-9460-0505E58458CD}" destId="{F22CAB5B-15B8-414B-96E2-F7749CB533EB}" srcOrd="3" destOrd="0" presId="urn:microsoft.com/office/officeart/2005/8/layout/orgChart1"/>
    <dgm:cxn modelId="{51CE0011-28B9-4CFD-BCB1-4F57AA3E7ED6}" type="presParOf" srcId="{F22CAB5B-15B8-414B-96E2-F7749CB533EB}" destId="{755DF9B0-1D38-4298-B931-FB2EBE938B6C}" srcOrd="0" destOrd="0" presId="urn:microsoft.com/office/officeart/2005/8/layout/orgChart1"/>
    <dgm:cxn modelId="{B7D6070A-23F3-486B-A83D-AD5C631D3EAB}" type="presParOf" srcId="{755DF9B0-1D38-4298-B931-FB2EBE938B6C}" destId="{EF1CDAFB-3F4C-4322-A8C5-FFCFCD707DCE}" srcOrd="0" destOrd="0" presId="urn:microsoft.com/office/officeart/2005/8/layout/orgChart1"/>
    <dgm:cxn modelId="{4AE40605-7AF2-44E9-9249-DB84A6CE2DC7}" type="presParOf" srcId="{755DF9B0-1D38-4298-B931-FB2EBE938B6C}" destId="{796B85B0-9B8D-48F9-B06D-CEA1F80F6B59}" srcOrd="1" destOrd="0" presId="urn:microsoft.com/office/officeart/2005/8/layout/orgChart1"/>
    <dgm:cxn modelId="{B27BA47E-4BBF-4C22-AA97-7AFC25EC91B6}" type="presParOf" srcId="{F22CAB5B-15B8-414B-96E2-F7749CB533EB}" destId="{A097F40D-5576-46FC-8879-58B1E151122C}" srcOrd="1" destOrd="0" presId="urn:microsoft.com/office/officeart/2005/8/layout/orgChart1"/>
    <dgm:cxn modelId="{884841AB-DEF9-45A0-898A-54F8640D45C5}" type="presParOf" srcId="{F22CAB5B-15B8-414B-96E2-F7749CB533EB}" destId="{CFF78BE2-A138-4819-B2E1-F52C1D340760}" srcOrd="2" destOrd="0" presId="urn:microsoft.com/office/officeart/2005/8/layout/orgChart1"/>
    <dgm:cxn modelId="{16CF8036-E295-47B0-9098-3C1E83808F51}" type="presParOf" srcId="{C108019C-3645-41CC-9460-0505E58458CD}" destId="{7C0A082C-D2ED-40C0-94AD-FFD8E62E7CAD}" srcOrd="4" destOrd="0" presId="urn:microsoft.com/office/officeart/2005/8/layout/orgChart1"/>
    <dgm:cxn modelId="{9EB05935-7308-4AC0-BBC0-85BAB27DF1DD}" type="presParOf" srcId="{C108019C-3645-41CC-9460-0505E58458CD}" destId="{97A14CB1-9EB9-470C-8B8F-B55DA7D1F3B4}" srcOrd="5" destOrd="0" presId="urn:microsoft.com/office/officeart/2005/8/layout/orgChart1"/>
    <dgm:cxn modelId="{44B35AF5-4DF5-416B-A4BA-D2D1A4184619}" type="presParOf" srcId="{97A14CB1-9EB9-470C-8B8F-B55DA7D1F3B4}" destId="{77B3AB2F-B63E-4911-9E40-DDFE81C9D9E2}" srcOrd="0" destOrd="0" presId="urn:microsoft.com/office/officeart/2005/8/layout/orgChart1"/>
    <dgm:cxn modelId="{C7C6038F-6B40-4702-8DB7-24B092E2B2F6}" type="presParOf" srcId="{77B3AB2F-B63E-4911-9E40-DDFE81C9D9E2}" destId="{8FBE7E4C-067F-47A2-84BB-2CDB6C72E9CA}" srcOrd="0" destOrd="0" presId="urn:microsoft.com/office/officeart/2005/8/layout/orgChart1"/>
    <dgm:cxn modelId="{A4B923A7-7B67-430F-A368-78D00DA77F57}" type="presParOf" srcId="{77B3AB2F-B63E-4911-9E40-DDFE81C9D9E2}" destId="{094AF03F-D65C-4A41-95AF-945275CA8070}" srcOrd="1" destOrd="0" presId="urn:microsoft.com/office/officeart/2005/8/layout/orgChart1"/>
    <dgm:cxn modelId="{8EBFD81B-812A-444D-9F1E-9E87526438B3}" type="presParOf" srcId="{97A14CB1-9EB9-470C-8B8F-B55DA7D1F3B4}" destId="{A2FE34EF-EE7F-4860-A144-8923E4BEE780}" srcOrd="1" destOrd="0" presId="urn:microsoft.com/office/officeart/2005/8/layout/orgChart1"/>
    <dgm:cxn modelId="{67C0E5FF-5027-4C62-9667-7F78A2108006}" type="presParOf" srcId="{97A14CB1-9EB9-470C-8B8F-B55DA7D1F3B4}" destId="{540EA1C5-8040-4587-9D5C-CEB48323780D}" srcOrd="2" destOrd="0" presId="urn:microsoft.com/office/officeart/2005/8/layout/orgChart1"/>
    <dgm:cxn modelId="{B86F5E64-19D1-420C-A887-6D4BDC03D571}" type="presParOf" srcId="{4ED1D977-0669-45A2-B4C4-24513637AB45}" destId="{DF0E6BBD-A636-4224-9041-5C6CE6C850E6}" srcOrd="2" destOrd="0" presId="urn:microsoft.com/office/officeart/2005/8/layout/orgChart1"/>
    <dgm:cxn modelId="{4EF3FFD7-8618-470A-AB31-2CC6F93AFA91}" type="presParOf" srcId="{1406622C-13E8-415D-89D7-66DAEC7D5B91}" destId="{3EF0DC6F-5F3D-4360-8241-EBC77522DFDE}" srcOrd="2" destOrd="0" presId="urn:microsoft.com/office/officeart/2005/8/layout/orgChart1"/>
    <dgm:cxn modelId="{53A2B18C-63A6-4A8B-B82E-901A8E4BD3B8}" type="presParOf" srcId="{1406622C-13E8-415D-89D7-66DAEC7D5B91}" destId="{FE4E875C-2DD0-4F34-B5B0-1B24D37AD144}" srcOrd="3" destOrd="0" presId="urn:microsoft.com/office/officeart/2005/8/layout/orgChart1"/>
    <dgm:cxn modelId="{F4B0F391-2478-44DA-9917-D550E361F2F9}" type="presParOf" srcId="{FE4E875C-2DD0-4F34-B5B0-1B24D37AD144}" destId="{45413DC4-722C-4303-B684-210CEC82A932}" srcOrd="0" destOrd="0" presId="urn:microsoft.com/office/officeart/2005/8/layout/orgChart1"/>
    <dgm:cxn modelId="{91AFE127-C13C-4E6E-8D76-D851193AABCF}" type="presParOf" srcId="{45413DC4-722C-4303-B684-210CEC82A932}" destId="{92E4A377-A54A-456C-8C2E-277F74A47466}" srcOrd="0" destOrd="0" presId="urn:microsoft.com/office/officeart/2005/8/layout/orgChart1"/>
    <dgm:cxn modelId="{359C7238-9FDA-4D19-935B-9D66DEE8E150}" type="presParOf" srcId="{45413DC4-722C-4303-B684-210CEC82A932}" destId="{BDFB9C83-A837-451A-8EE9-EF6ED3E6521C}" srcOrd="1" destOrd="0" presId="urn:microsoft.com/office/officeart/2005/8/layout/orgChart1"/>
    <dgm:cxn modelId="{DDA37E39-E2C8-453A-AB22-E70E7A99CBF0}" type="presParOf" srcId="{FE4E875C-2DD0-4F34-B5B0-1B24D37AD144}" destId="{9C72E87C-C5E3-4309-8497-083455C4EFAB}" srcOrd="1" destOrd="0" presId="urn:microsoft.com/office/officeart/2005/8/layout/orgChart1"/>
    <dgm:cxn modelId="{6209A218-B3E7-48D1-BF93-D3E632EFFE59}" type="presParOf" srcId="{9C72E87C-C5E3-4309-8497-083455C4EFAB}" destId="{87DC8345-DE16-49D5-8175-EB7E6D2EBBE0}" srcOrd="0" destOrd="0" presId="urn:microsoft.com/office/officeart/2005/8/layout/orgChart1"/>
    <dgm:cxn modelId="{D8C454B8-0FBF-479D-BE4F-63D767297D50}" type="presParOf" srcId="{9C72E87C-C5E3-4309-8497-083455C4EFAB}" destId="{0FBF7910-0F7A-40DC-B9A2-66AA7A706891}" srcOrd="1" destOrd="0" presId="urn:microsoft.com/office/officeart/2005/8/layout/orgChart1"/>
    <dgm:cxn modelId="{85AB51DC-E56F-409E-BC71-BEFDD13A423F}" type="presParOf" srcId="{0FBF7910-0F7A-40DC-B9A2-66AA7A706891}" destId="{12B8D78A-35F9-458E-9ED0-DF1B23A08867}" srcOrd="0" destOrd="0" presId="urn:microsoft.com/office/officeart/2005/8/layout/orgChart1"/>
    <dgm:cxn modelId="{4518CC75-DDAC-4DC4-8E15-9B097A835DE8}" type="presParOf" srcId="{12B8D78A-35F9-458E-9ED0-DF1B23A08867}" destId="{8E5FA34A-19E4-4077-886A-239504C441B7}" srcOrd="0" destOrd="0" presId="urn:microsoft.com/office/officeart/2005/8/layout/orgChart1"/>
    <dgm:cxn modelId="{4D56446A-0D25-452E-8B4C-151672574E7E}" type="presParOf" srcId="{12B8D78A-35F9-458E-9ED0-DF1B23A08867}" destId="{F938CACB-89F3-49E8-9651-B9D343EC973C}" srcOrd="1" destOrd="0" presId="urn:microsoft.com/office/officeart/2005/8/layout/orgChart1"/>
    <dgm:cxn modelId="{27756C4C-55D4-4FA7-A78B-D88BCA46CF9B}" type="presParOf" srcId="{0FBF7910-0F7A-40DC-B9A2-66AA7A706891}" destId="{99635313-C222-40CC-B4D1-B9DA98C04E59}" srcOrd="1" destOrd="0" presId="urn:microsoft.com/office/officeart/2005/8/layout/orgChart1"/>
    <dgm:cxn modelId="{C4192752-BF8B-4AEB-8F31-5C4FC5498B2A}" type="presParOf" srcId="{0FBF7910-0F7A-40DC-B9A2-66AA7A706891}" destId="{EB3A2E02-2D17-4876-BACC-1EF3FDBBC0BF}" srcOrd="2" destOrd="0" presId="urn:microsoft.com/office/officeart/2005/8/layout/orgChart1"/>
    <dgm:cxn modelId="{9BD53AA4-22F8-426B-B673-BFBFBD575302}" type="presParOf" srcId="{9C72E87C-C5E3-4309-8497-083455C4EFAB}" destId="{727CC59B-06D6-40A5-A696-F384F595CD13}" srcOrd="2" destOrd="0" presId="urn:microsoft.com/office/officeart/2005/8/layout/orgChart1"/>
    <dgm:cxn modelId="{DCC94BB3-9D5C-400A-8BE9-7630E11D24C3}" type="presParOf" srcId="{9C72E87C-C5E3-4309-8497-083455C4EFAB}" destId="{0C8FC3FC-25E6-471D-8FCA-52A95B074B83}" srcOrd="3" destOrd="0" presId="urn:microsoft.com/office/officeart/2005/8/layout/orgChart1"/>
    <dgm:cxn modelId="{F63B0B5B-DEAF-41F1-AE4D-C1B0C67186E8}" type="presParOf" srcId="{0C8FC3FC-25E6-471D-8FCA-52A95B074B83}" destId="{4C099CFD-5699-4D74-81C1-910F7D40EC2A}" srcOrd="0" destOrd="0" presId="urn:microsoft.com/office/officeart/2005/8/layout/orgChart1"/>
    <dgm:cxn modelId="{74ED9E1F-4EE6-4D77-8731-D2E0B1F3025E}" type="presParOf" srcId="{4C099CFD-5699-4D74-81C1-910F7D40EC2A}" destId="{0D6C43B4-BB56-4D0E-8C0D-2E29D741D59C}" srcOrd="0" destOrd="0" presId="urn:microsoft.com/office/officeart/2005/8/layout/orgChart1"/>
    <dgm:cxn modelId="{99FC4A65-6DB7-407D-9122-437F159729C3}" type="presParOf" srcId="{4C099CFD-5699-4D74-81C1-910F7D40EC2A}" destId="{86D43B4C-C643-46FD-8D56-17D84A8DBD2C}" srcOrd="1" destOrd="0" presId="urn:microsoft.com/office/officeart/2005/8/layout/orgChart1"/>
    <dgm:cxn modelId="{1DF65C30-005B-4378-96CC-F82F9301BD0A}" type="presParOf" srcId="{0C8FC3FC-25E6-471D-8FCA-52A95B074B83}" destId="{E563257E-C3FB-4AD1-883A-D1908AF7D31F}" srcOrd="1" destOrd="0" presId="urn:microsoft.com/office/officeart/2005/8/layout/orgChart1"/>
    <dgm:cxn modelId="{4BCB2F08-CEB8-4504-B5B3-B6B9258D5651}" type="presParOf" srcId="{0C8FC3FC-25E6-471D-8FCA-52A95B074B83}" destId="{42911207-0EDC-4152-8359-418C0A8481A5}" srcOrd="2" destOrd="0" presId="urn:microsoft.com/office/officeart/2005/8/layout/orgChart1"/>
    <dgm:cxn modelId="{0F4C36AE-0561-498C-862F-D58055429FC5}" type="presParOf" srcId="{9C72E87C-C5E3-4309-8497-083455C4EFAB}" destId="{E2160714-3C1B-479C-B7CA-FDF0EAB3BC7E}" srcOrd="4" destOrd="0" presId="urn:microsoft.com/office/officeart/2005/8/layout/orgChart1"/>
    <dgm:cxn modelId="{2168767E-A5FD-4F58-A6EF-B615429FA9B9}" type="presParOf" srcId="{9C72E87C-C5E3-4309-8497-083455C4EFAB}" destId="{74827708-EC3D-412A-AC8B-436F90C2BB80}" srcOrd="5" destOrd="0" presId="urn:microsoft.com/office/officeart/2005/8/layout/orgChart1"/>
    <dgm:cxn modelId="{A00DF0CB-7C73-4BEB-8E32-C0FCBE92C8F6}" type="presParOf" srcId="{74827708-EC3D-412A-AC8B-436F90C2BB80}" destId="{6B5C95EB-64D0-4E00-93D9-0C662D7692A5}" srcOrd="0" destOrd="0" presId="urn:microsoft.com/office/officeart/2005/8/layout/orgChart1"/>
    <dgm:cxn modelId="{5975C54F-44C6-4452-900F-208CB2423B0F}" type="presParOf" srcId="{6B5C95EB-64D0-4E00-93D9-0C662D7692A5}" destId="{27DFE7A5-F4F1-48D8-B2BB-E89A3F2AFB09}" srcOrd="0" destOrd="0" presId="urn:microsoft.com/office/officeart/2005/8/layout/orgChart1"/>
    <dgm:cxn modelId="{785D9089-DBD3-4BD8-9F00-D00DA5475B18}" type="presParOf" srcId="{6B5C95EB-64D0-4E00-93D9-0C662D7692A5}" destId="{FFF6D9CE-3B0E-4628-AACC-D6F996948CB2}" srcOrd="1" destOrd="0" presId="urn:microsoft.com/office/officeart/2005/8/layout/orgChart1"/>
    <dgm:cxn modelId="{A1D18CB7-7AD9-412A-BEFD-01D17099517E}" type="presParOf" srcId="{74827708-EC3D-412A-AC8B-436F90C2BB80}" destId="{DB2E6852-B738-4A2D-9B62-09109EB57FDB}" srcOrd="1" destOrd="0" presId="urn:microsoft.com/office/officeart/2005/8/layout/orgChart1"/>
    <dgm:cxn modelId="{922FE286-2C25-4EA2-A81B-E44099D309C3}" type="presParOf" srcId="{74827708-EC3D-412A-AC8B-436F90C2BB80}" destId="{DEA2C66A-C504-4B5C-92E4-9B9D22C07F46}" srcOrd="2" destOrd="0" presId="urn:microsoft.com/office/officeart/2005/8/layout/orgChart1"/>
    <dgm:cxn modelId="{0E335EC0-BE16-446E-9A17-5A48BB880730}" type="presParOf" srcId="{9C72E87C-C5E3-4309-8497-083455C4EFAB}" destId="{9141AC1F-6F6A-4524-8BE8-724987667CD7}" srcOrd="6" destOrd="0" presId="urn:microsoft.com/office/officeart/2005/8/layout/orgChart1"/>
    <dgm:cxn modelId="{D07978B8-BD37-4EE4-9F07-E9FBBF00FCC0}" type="presParOf" srcId="{9C72E87C-C5E3-4309-8497-083455C4EFAB}" destId="{15BB1466-D401-4FEA-9388-E8375878A77D}" srcOrd="7" destOrd="0" presId="urn:microsoft.com/office/officeart/2005/8/layout/orgChart1"/>
    <dgm:cxn modelId="{C703A145-726B-45C1-8E2B-960A1E3B2D49}" type="presParOf" srcId="{15BB1466-D401-4FEA-9388-E8375878A77D}" destId="{33A41E24-C501-4CF4-9219-5DB898F44054}" srcOrd="0" destOrd="0" presId="urn:microsoft.com/office/officeart/2005/8/layout/orgChart1"/>
    <dgm:cxn modelId="{5695F23E-29DC-40B0-90BD-1E15F9A80D23}" type="presParOf" srcId="{33A41E24-C501-4CF4-9219-5DB898F44054}" destId="{FAAC257E-0BD2-4E98-822C-3BA868F75493}" srcOrd="0" destOrd="0" presId="urn:microsoft.com/office/officeart/2005/8/layout/orgChart1"/>
    <dgm:cxn modelId="{081E947E-EB6E-4423-A9A0-3509174FB279}" type="presParOf" srcId="{33A41E24-C501-4CF4-9219-5DB898F44054}" destId="{04912130-13EB-4AFA-AEE2-6167F6F96D4C}" srcOrd="1" destOrd="0" presId="urn:microsoft.com/office/officeart/2005/8/layout/orgChart1"/>
    <dgm:cxn modelId="{4415BFFC-8D1D-4C34-8D80-591ADA995498}" type="presParOf" srcId="{15BB1466-D401-4FEA-9388-E8375878A77D}" destId="{7B7CC2E6-70EA-458B-9F05-77E92074540B}" srcOrd="1" destOrd="0" presId="urn:microsoft.com/office/officeart/2005/8/layout/orgChart1"/>
    <dgm:cxn modelId="{9173F40C-4B0F-4E9C-8487-906FD7EC5EE2}" type="presParOf" srcId="{15BB1466-D401-4FEA-9388-E8375878A77D}" destId="{01012800-EF04-46FF-BCA7-996DA2BF6776}" srcOrd="2" destOrd="0" presId="urn:microsoft.com/office/officeart/2005/8/layout/orgChart1"/>
    <dgm:cxn modelId="{D3B52C9B-8C8E-4218-A89A-0C1ABD82618E}" type="presParOf" srcId="{9C72E87C-C5E3-4309-8497-083455C4EFAB}" destId="{DA46A376-6972-4347-AE27-6B50DF63BC97}" srcOrd="8" destOrd="0" presId="urn:microsoft.com/office/officeart/2005/8/layout/orgChart1"/>
    <dgm:cxn modelId="{905FB8B2-834E-41FE-A694-49A81977C6A3}" type="presParOf" srcId="{9C72E87C-C5E3-4309-8497-083455C4EFAB}" destId="{BFD44F1E-79E0-49AE-AD86-B29ECEE7D988}" srcOrd="9" destOrd="0" presId="urn:microsoft.com/office/officeart/2005/8/layout/orgChart1"/>
    <dgm:cxn modelId="{877CEF8A-CFBD-4C65-A6D5-6CAA6CF652FC}" type="presParOf" srcId="{BFD44F1E-79E0-49AE-AD86-B29ECEE7D988}" destId="{AE15308F-5EBA-43EC-92CD-68902BE7A1A1}" srcOrd="0" destOrd="0" presId="urn:microsoft.com/office/officeart/2005/8/layout/orgChart1"/>
    <dgm:cxn modelId="{8AEE4767-CFDB-4030-B691-EFB4CBB73327}" type="presParOf" srcId="{AE15308F-5EBA-43EC-92CD-68902BE7A1A1}" destId="{240FEEBD-9F20-44A2-9D3A-82A10F863748}" srcOrd="0" destOrd="0" presId="urn:microsoft.com/office/officeart/2005/8/layout/orgChart1"/>
    <dgm:cxn modelId="{BF73B641-6F78-4F4B-84F6-CA505882029D}" type="presParOf" srcId="{AE15308F-5EBA-43EC-92CD-68902BE7A1A1}" destId="{765F7BE3-0910-4A3B-BD3B-7B01B019DBF6}" srcOrd="1" destOrd="0" presId="urn:microsoft.com/office/officeart/2005/8/layout/orgChart1"/>
    <dgm:cxn modelId="{EA28626F-E976-4D26-AB5B-EA5AA1FD9D5C}" type="presParOf" srcId="{BFD44F1E-79E0-49AE-AD86-B29ECEE7D988}" destId="{DBD4D23F-9811-493D-8F34-0BAC8C3C4A0E}" srcOrd="1" destOrd="0" presId="urn:microsoft.com/office/officeart/2005/8/layout/orgChart1"/>
    <dgm:cxn modelId="{16CEF9AF-4A79-4F70-A9C1-9209539CCA63}" type="presParOf" srcId="{BFD44F1E-79E0-49AE-AD86-B29ECEE7D988}" destId="{3D9CE334-F18F-4E71-888F-9AF74FA1664B}" srcOrd="2" destOrd="0" presId="urn:microsoft.com/office/officeart/2005/8/layout/orgChart1"/>
    <dgm:cxn modelId="{FACA52E6-7E18-4CD9-A174-837A6B9B5E0A}" type="presParOf" srcId="{9C72E87C-C5E3-4309-8497-083455C4EFAB}" destId="{55007EEF-E3D9-44E4-A415-97D62DE5A267}" srcOrd="10" destOrd="0" presId="urn:microsoft.com/office/officeart/2005/8/layout/orgChart1"/>
    <dgm:cxn modelId="{DC452F7C-2A8F-4FAF-85AE-2123B9B90B0D}" type="presParOf" srcId="{9C72E87C-C5E3-4309-8497-083455C4EFAB}" destId="{027F96C1-E6FE-475F-8105-40C7CEF8C8D7}" srcOrd="11" destOrd="0" presId="urn:microsoft.com/office/officeart/2005/8/layout/orgChart1"/>
    <dgm:cxn modelId="{1E47BB5A-5626-4D4E-86A3-95EB251F9183}" type="presParOf" srcId="{027F96C1-E6FE-475F-8105-40C7CEF8C8D7}" destId="{FAE84286-A0BF-429B-887D-2B16D612FFF9}" srcOrd="0" destOrd="0" presId="urn:microsoft.com/office/officeart/2005/8/layout/orgChart1"/>
    <dgm:cxn modelId="{2428A4CD-E81F-407C-B1A4-D01F414CC0A7}" type="presParOf" srcId="{FAE84286-A0BF-429B-887D-2B16D612FFF9}" destId="{4AA085A7-D779-4432-887D-56B4980604E6}" srcOrd="0" destOrd="0" presId="urn:microsoft.com/office/officeart/2005/8/layout/orgChart1"/>
    <dgm:cxn modelId="{0465A045-0234-48E5-885F-2F38723900EA}" type="presParOf" srcId="{FAE84286-A0BF-429B-887D-2B16D612FFF9}" destId="{BA9CF76A-F49B-4327-A3B4-687D1CFA1568}" srcOrd="1" destOrd="0" presId="urn:microsoft.com/office/officeart/2005/8/layout/orgChart1"/>
    <dgm:cxn modelId="{BEBE848E-8A25-40E2-9668-77DC9CEABF73}" type="presParOf" srcId="{027F96C1-E6FE-475F-8105-40C7CEF8C8D7}" destId="{6AF57638-0195-4853-8D3F-4845A3526852}" srcOrd="1" destOrd="0" presId="urn:microsoft.com/office/officeart/2005/8/layout/orgChart1"/>
    <dgm:cxn modelId="{3C59BA41-A682-4F03-8ACE-FDEA43B6BC02}" type="presParOf" srcId="{027F96C1-E6FE-475F-8105-40C7CEF8C8D7}" destId="{F4F0D5F8-A435-4915-B34D-5967AB0B6307}" srcOrd="2" destOrd="0" presId="urn:microsoft.com/office/officeart/2005/8/layout/orgChart1"/>
    <dgm:cxn modelId="{B0917E0C-8693-4721-86EC-3D7B84405CB4}" type="presParOf" srcId="{FE4E875C-2DD0-4F34-B5B0-1B24D37AD144}" destId="{55C4B508-AD79-4997-9F16-0CEFC25459EF}" srcOrd="2" destOrd="0" presId="urn:microsoft.com/office/officeart/2005/8/layout/orgChart1"/>
    <dgm:cxn modelId="{09B8B857-6FC2-4BC8-A932-187036F63486}" type="presParOf" srcId="{1406622C-13E8-415D-89D7-66DAEC7D5B91}" destId="{D823C47C-ACDF-4896-9C12-AC78F967D673}" srcOrd="4" destOrd="0" presId="urn:microsoft.com/office/officeart/2005/8/layout/orgChart1"/>
    <dgm:cxn modelId="{1838F0F2-246F-4C01-BEAF-A1BA95B384F7}" type="presParOf" srcId="{1406622C-13E8-415D-89D7-66DAEC7D5B91}" destId="{371F5F56-6767-440C-9B59-B9EABD713FD1}" srcOrd="5" destOrd="0" presId="urn:microsoft.com/office/officeart/2005/8/layout/orgChart1"/>
    <dgm:cxn modelId="{3CF857F6-7DF5-485B-9F0D-C404E456A7D0}" type="presParOf" srcId="{371F5F56-6767-440C-9B59-B9EABD713FD1}" destId="{B6D7E923-7A56-4508-827E-7B17B3F1C388}" srcOrd="0" destOrd="0" presId="urn:microsoft.com/office/officeart/2005/8/layout/orgChart1"/>
    <dgm:cxn modelId="{86CD2E6B-E7E5-43EA-9094-976AAD6DAFE4}" type="presParOf" srcId="{B6D7E923-7A56-4508-827E-7B17B3F1C388}" destId="{2FB0CD48-1F8B-47DF-8323-4D6EA2C04376}" srcOrd="0" destOrd="0" presId="urn:microsoft.com/office/officeart/2005/8/layout/orgChart1"/>
    <dgm:cxn modelId="{5D107DB9-FED4-491F-8AB2-64BE088C05F0}" type="presParOf" srcId="{B6D7E923-7A56-4508-827E-7B17B3F1C388}" destId="{07F98A5B-4D2B-4EC3-8222-B70C68D3DC08}" srcOrd="1" destOrd="0" presId="urn:microsoft.com/office/officeart/2005/8/layout/orgChart1"/>
    <dgm:cxn modelId="{91A61E51-CE1C-4DE8-9E26-B1B78168E4F1}" type="presParOf" srcId="{371F5F56-6767-440C-9B59-B9EABD713FD1}" destId="{D02610BB-74A3-456B-A7DC-B7E8270C1BD1}" srcOrd="1" destOrd="0" presId="urn:microsoft.com/office/officeart/2005/8/layout/orgChart1"/>
    <dgm:cxn modelId="{93D833A7-42C2-41EB-8E4D-F8F31C37D477}" type="presParOf" srcId="{371F5F56-6767-440C-9B59-B9EABD713FD1}" destId="{987B14DF-F04F-4FF8-9522-807DE62C65C5}" srcOrd="2" destOrd="0" presId="urn:microsoft.com/office/officeart/2005/8/layout/orgChart1"/>
    <dgm:cxn modelId="{1FA75041-3785-4D19-B5FD-1480DC179048}" type="presParOf" srcId="{F4EBB472-A369-49C0-907B-CE75BE6C648C}" destId="{3B6584CE-4DE8-4F9C-8CC1-55D67683C17B}" srcOrd="2" destOrd="0" presId="urn:microsoft.com/office/officeart/2005/8/layout/orgChart1"/>
    <dgm:cxn modelId="{7C1E9EA4-AAF4-4E0C-98EA-267FC49001B8}" type="presParOf" srcId="{BD270CC9-9A89-4813-BA1D-8CF2E5DB71BC}" destId="{F896D7DD-9529-47BE-AABE-1B75CE3BC875}" srcOrd="2" destOrd="0" presId="urn:microsoft.com/office/officeart/2005/8/layout/orgChart1"/>
    <dgm:cxn modelId="{2350A1B8-FF28-4E27-BD0C-7492EB910C36}" type="presParOf" srcId="{F896D7DD-9529-47BE-AABE-1B75CE3BC875}" destId="{07A688E0-07F8-44EF-B6C5-45C2FFD34797}" srcOrd="0" destOrd="0" presId="urn:microsoft.com/office/officeart/2005/8/layout/orgChart1"/>
    <dgm:cxn modelId="{2422C1D3-9CB0-4A8A-BDCA-FDFED4AA424C}" type="presParOf" srcId="{F896D7DD-9529-47BE-AABE-1B75CE3BC875}" destId="{027C32A5-A3E6-4D62-BA06-ECB968F2175A}" srcOrd="1" destOrd="0" presId="urn:microsoft.com/office/officeart/2005/8/layout/orgChart1"/>
    <dgm:cxn modelId="{049738C8-ACF0-44ED-9468-421CD3515389}" type="presParOf" srcId="{027C32A5-A3E6-4D62-BA06-ECB968F2175A}" destId="{F6CBD1AA-6278-49C0-AAF9-D6AF63FFF130}" srcOrd="0" destOrd="0" presId="urn:microsoft.com/office/officeart/2005/8/layout/orgChart1"/>
    <dgm:cxn modelId="{A405A4A3-80D6-49E0-9221-1B6906EE89BD}" type="presParOf" srcId="{F6CBD1AA-6278-49C0-AAF9-D6AF63FFF130}" destId="{CBF080C0-597D-4D8B-9853-B90C63034E1E}" srcOrd="0" destOrd="0" presId="urn:microsoft.com/office/officeart/2005/8/layout/orgChart1"/>
    <dgm:cxn modelId="{E7445376-8EF8-415D-B973-478B0E5833C2}" type="presParOf" srcId="{F6CBD1AA-6278-49C0-AAF9-D6AF63FFF130}" destId="{0B968C5E-5D77-4418-9216-4592D2784BAA}" srcOrd="1" destOrd="0" presId="urn:microsoft.com/office/officeart/2005/8/layout/orgChart1"/>
    <dgm:cxn modelId="{F37F54FD-C02B-49E2-BBF5-0F9A9ABDACE9}" type="presParOf" srcId="{027C32A5-A3E6-4D62-BA06-ECB968F2175A}" destId="{D8774486-7010-4F6E-A6B1-E73CC55D40D0}" srcOrd="1" destOrd="0" presId="urn:microsoft.com/office/officeart/2005/8/layout/orgChart1"/>
    <dgm:cxn modelId="{88DF4B79-3177-44F8-B6E1-164694E868BE}" type="presParOf" srcId="{027C32A5-A3E6-4D62-BA06-ECB968F2175A}" destId="{22F9AB88-ABD0-481A-9D55-41605AD2010E}" srcOrd="2" destOrd="0" presId="urn:microsoft.com/office/officeart/2005/8/layout/orgChart1"/>
    <dgm:cxn modelId="{251170BE-14D6-4F98-B8CC-31C2734EC967}" type="presParOf" srcId="{E5656E8F-52DF-44D5-AF46-9D343D8F4167}" destId="{6EEBD3B6-B690-409A-8609-3542CE0199AE}" srcOrd="2" destOrd="0" presId="urn:microsoft.com/office/officeart/2005/8/layout/orgChart1"/>
    <dgm:cxn modelId="{E49DBB02-0DE8-4EE8-A3F8-378CD5111E8F}" type="presParOf" srcId="{6EEBD3B6-B690-409A-8609-3542CE0199AE}" destId="{E5C511AA-C2B0-4C90-B9A8-066D0F96F8F4}" srcOrd="0" destOrd="0" presId="urn:microsoft.com/office/officeart/2005/8/layout/orgChart1"/>
    <dgm:cxn modelId="{C10A096F-AA3B-4942-8341-9EDB96BC3F35}" type="presParOf" srcId="{6EEBD3B6-B690-409A-8609-3542CE0199AE}" destId="{43499816-F11C-49C2-822C-EB623F8AF291}" srcOrd="1" destOrd="0" presId="urn:microsoft.com/office/officeart/2005/8/layout/orgChart1"/>
    <dgm:cxn modelId="{DBE7A016-115D-4B89-92B0-6CFC1E778147}" type="presParOf" srcId="{43499816-F11C-49C2-822C-EB623F8AF291}" destId="{EA519883-F1B6-49DB-B622-287A19D3F355}" srcOrd="0" destOrd="0" presId="urn:microsoft.com/office/officeart/2005/8/layout/orgChart1"/>
    <dgm:cxn modelId="{C90AD882-4011-44B8-8C1E-A3AFEC67000F}" type="presParOf" srcId="{EA519883-F1B6-49DB-B622-287A19D3F355}" destId="{6F059956-A27C-4AEB-A5DA-FDB360A9954A}" srcOrd="0" destOrd="0" presId="urn:microsoft.com/office/officeart/2005/8/layout/orgChart1"/>
    <dgm:cxn modelId="{93AA6614-F340-439C-85DE-1F39DD859B75}" type="presParOf" srcId="{EA519883-F1B6-49DB-B622-287A19D3F355}" destId="{5960637E-C9D1-4038-BBBC-3A4AD7DF8B5F}" srcOrd="1" destOrd="0" presId="urn:microsoft.com/office/officeart/2005/8/layout/orgChart1"/>
    <dgm:cxn modelId="{7500D352-B4E4-45C8-B585-9729725D911B}" type="presParOf" srcId="{43499816-F11C-49C2-822C-EB623F8AF291}" destId="{DC78A53C-9BDE-469E-BCA8-1DE60E04D5F8}" srcOrd="1" destOrd="0" presId="urn:microsoft.com/office/officeart/2005/8/layout/orgChart1"/>
    <dgm:cxn modelId="{C78DD1F6-3D5B-4B9F-B696-8F13D89E30CD}" type="presParOf" srcId="{43499816-F11C-49C2-822C-EB623F8AF291}" destId="{50FC6BD1-706F-4F83-8F4C-A0BA06C00FE2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FAEA7-BED2-419E-9EE2-B9ADC221FFBB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2CA90-B2C3-4793-87BE-5CBEB52BC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0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SLA met</a:t>
            </a:r>
            <a:r>
              <a:rPr lang="en-NZ" baseline="0" dirty="0" smtClean="0"/>
              <a:t> is </a:t>
            </a:r>
            <a:r>
              <a:rPr lang="en-NZ" baseline="0" dirty="0" err="1" smtClean="0"/>
              <a:t>avg</a:t>
            </a:r>
            <a:r>
              <a:rPr lang="en-NZ" baseline="0" dirty="0" smtClean="0"/>
              <a:t> 87%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2CA90-B2C3-4793-87BE-5CBEB52BC6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13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four components of the Digital Strategy are represented in the blue band in the diagram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below. The key outcome/benefit associated with each component is contained in the green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band and the near term significant action is shown in the grey band. Execution details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available in a supplementary set of papers (some of the detail has been previously shared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 Leadership Team).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2CA90-B2C3-4793-87BE-5CBEB52BC6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91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The direction comes from Top</a:t>
            </a:r>
            <a:r>
              <a:rPr lang="en-NZ" baseline="0" dirty="0" smtClean="0"/>
              <a:t> </a:t>
            </a:r>
            <a:r>
              <a:rPr lang="en-NZ" baseline="0" dirty="0" err="1" smtClean="0"/>
              <a:t>Mgmt</a:t>
            </a:r>
            <a:r>
              <a:rPr lang="en-NZ" baseline="0" dirty="0" smtClean="0"/>
              <a:t> </a:t>
            </a:r>
            <a:r>
              <a:rPr lang="en-NZ" baseline="0" dirty="0" smtClean="0"/>
              <a:t>and MIT Strategy: Network 2M for network reliance and performance </a:t>
            </a:r>
            <a:r>
              <a:rPr lang="en-NZ" baseline="0" dirty="0" smtClean="0"/>
              <a:t>improvement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2CA90-B2C3-4793-87BE-5CBEB52BC6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56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ITIL is typically used in conjunction with one or more other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good practices to manage information technology such as: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COBIT (a framework for IT G •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overnance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Controls)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Six Sigma ( a quality methodology)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TOGAF (a framework for IT architecture)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ISO 27000 (a standard for IT security)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2CA90-B2C3-4793-87BE-5CBEB52BC6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29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defTabSz="950876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21" indent="-285739" defTabSz="950876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2956" indent="-228591" defTabSz="950876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138" indent="-228591" defTabSz="950876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320" indent="-228591" defTabSz="950876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503" indent="-228591" defTabSz="9508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685" indent="-228591" defTabSz="9508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8868" indent="-228591" defTabSz="9508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049" indent="-228591" defTabSz="9508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nl-NL" sz="1800">
                <a:solidFill>
                  <a:schemeClr val="tx1"/>
                </a:solidFill>
                <a:latin typeface="Times"/>
              </a:rPr>
              <a:t>© 2001 Pink Elephant Inc. All rights reserved.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50876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21" indent="-285739" defTabSz="950876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2956" indent="-228591" defTabSz="950876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138" indent="-228591" defTabSz="950876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320" indent="-228591" defTabSz="950876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503" indent="-228591" defTabSz="9508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685" indent="-228591" defTabSz="9508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8868" indent="-228591" defTabSz="9508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049" indent="-228591" defTabSz="9508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fld id="{55EA6A7B-611C-4982-A611-EA894A2CE42A}" type="slidenum">
              <a:rPr lang="nl-NL" sz="1800">
                <a:solidFill>
                  <a:schemeClr val="tx1"/>
                </a:solidFill>
                <a:latin typeface="Times"/>
              </a:rPr>
              <a:pPr>
                <a:defRPr/>
              </a:pPr>
              <a:t>11</a:t>
            </a:fld>
            <a:endParaRPr lang="nl-NL" sz="1800">
              <a:solidFill>
                <a:schemeClr val="tx1"/>
              </a:solidFill>
              <a:latin typeface="Times"/>
            </a:endParaRPr>
          </a:p>
        </p:txBody>
      </p:sp>
      <p:sp>
        <p:nvSpPr>
          <p:cNvPr id="257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33425"/>
            <a:ext cx="4797425" cy="3597275"/>
          </a:xfrm>
          <a:ln/>
          <a:extLst>
            <a:ext uri="{FAA26D3D-D897-4be2-8F04-BA451C77F1D7}"/>
          </a:extLst>
        </p:spPr>
      </p:sp>
      <p:sp>
        <p:nvSpPr>
          <p:cNvPr id="257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4794" tIns="47405" rIns="94794" bIns="47405"/>
          <a:lstStyle/>
          <a:p>
            <a:pPr>
              <a:lnSpc>
                <a:spcPct val="90000"/>
              </a:lnSpc>
              <a:defRPr/>
            </a:pPr>
            <a:endParaRPr lang="en-GB" dirty="0" smtClean="0">
              <a:latin typeface="Times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7969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Summer school is</a:t>
            </a:r>
            <a:r>
              <a:rPr lang="en-NZ" baseline="0" dirty="0" smtClean="0"/>
              <a:t> really an extra pressure for 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2CA90-B2C3-4793-87BE-5CBEB52BC6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78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100% of</a:t>
            </a:r>
            <a:r>
              <a:rPr lang="en-NZ" baseline="0" dirty="0" smtClean="0"/>
              <a:t> ICTS staff are ITIL v3 certified.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2CA90-B2C3-4793-87BE-5CBEB52BC6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41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Flexible</a:t>
            </a:r>
            <a:r>
              <a:rPr lang="en-NZ" baseline="0" dirty="0" smtClean="0"/>
              <a:t> working hrs, sometimes working from home </a:t>
            </a:r>
            <a:r>
              <a:rPr lang="en-NZ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2CA90-B2C3-4793-87BE-5CBEB52BC6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88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4903" y="194770"/>
            <a:ext cx="4017580" cy="2135023"/>
          </a:xfrm>
        </p:spPr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4903" y="2522483"/>
            <a:ext cx="3220545" cy="16886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4DB-5C51-7E45-B6A5-435D58D20532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6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4903" y="194770"/>
            <a:ext cx="4017580" cy="2135023"/>
          </a:xfrm>
        </p:spPr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4903" y="2522483"/>
            <a:ext cx="3220545" cy="16886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4DB-5C51-7E45-B6A5-435D58D20532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23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0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4903" y="194770"/>
            <a:ext cx="4017580" cy="2135023"/>
          </a:xfrm>
        </p:spPr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4903" y="2522483"/>
            <a:ext cx="3220545" cy="16886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4DB-5C51-7E45-B6A5-435D58D20532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59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258"/>
            <a:ext cx="8229600" cy="82018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2415"/>
            <a:ext cx="8229600" cy="471213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4DB-5C51-7E45-B6A5-435D58D20532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7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4DB-5C51-7E45-B6A5-435D58D20532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989013"/>
            <a:ext cx="8229600" cy="5010642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53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4DB-5C51-7E45-B6A5-435D58D20532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62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7448"/>
            <a:ext cx="4038600" cy="490871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7448"/>
            <a:ext cx="4038600" cy="490871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4DB-5C51-7E45-B6A5-435D58D20532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1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1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96047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81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96047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4DB-5C51-7E45-B6A5-435D58D20532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4DB-5C51-7E45-B6A5-435D58D20532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9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4DB-5C51-7E45-B6A5-435D58D20532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54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4DB-5C51-7E45-B6A5-435D58D20532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8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4903" y="194770"/>
            <a:ext cx="4017580" cy="2135023"/>
          </a:xfrm>
        </p:spPr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4903" y="2522483"/>
            <a:ext cx="3220545" cy="16886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4DB-5C51-7E45-B6A5-435D58D20532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901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4DB-5C51-7E45-B6A5-435D58D20532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19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4DB-5C51-7E45-B6A5-435D58D20532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80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4DB-5C51-7E45-B6A5-435D58D20532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6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4903" y="194770"/>
            <a:ext cx="4017580" cy="2135023"/>
          </a:xfrm>
        </p:spPr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4903" y="2522483"/>
            <a:ext cx="3220545" cy="16886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4DB-5C51-7E45-B6A5-435D58D20532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49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4903" y="194770"/>
            <a:ext cx="4017580" cy="2135023"/>
          </a:xfrm>
        </p:spPr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4903" y="2522483"/>
            <a:ext cx="3220545" cy="16886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4DB-5C51-7E45-B6A5-435D58D20532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47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4903" y="194770"/>
            <a:ext cx="4017580" cy="2135023"/>
          </a:xfrm>
        </p:spPr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4903" y="2522483"/>
            <a:ext cx="3220545" cy="16886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4DB-5C51-7E45-B6A5-435D58D20532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07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4903" y="194770"/>
            <a:ext cx="4017580" cy="2135023"/>
          </a:xfrm>
        </p:spPr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4903" y="2522483"/>
            <a:ext cx="3220545" cy="16886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4DB-5C51-7E45-B6A5-435D58D20532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7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4903" y="194770"/>
            <a:ext cx="4017580" cy="2135023"/>
          </a:xfrm>
        </p:spPr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4903" y="2522483"/>
            <a:ext cx="3220545" cy="16886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4DB-5C51-7E45-B6A5-435D58D20532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15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4903" y="194770"/>
            <a:ext cx="4017580" cy="2135023"/>
          </a:xfrm>
        </p:spPr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4903" y="2522483"/>
            <a:ext cx="3220545" cy="16886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4DB-5C51-7E45-B6A5-435D58D20532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5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4903" y="194770"/>
            <a:ext cx="4017580" cy="2135023"/>
          </a:xfrm>
        </p:spPr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4903" y="2522483"/>
            <a:ext cx="3220545" cy="16886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494DB-5C51-7E45-B6A5-435D58D20532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4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3259"/>
            <a:ext cx="8229600" cy="57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82414"/>
            <a:ext cx="8229600" cy="484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023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494DB-5C51-7E45-B6A5-435D58D20532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0269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96221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E7CE5-5532-1A48-8CFE-684401F2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76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50" r:id="rId12"/>
    <p:sldLayoutId id="214748367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cts.manukau.ac.nz/" TargetMode="External"/><Relationship Id="rId2" Type="http://schemas.openxmlformats.org/officeDocument/2006/relationships/hyperlink" Target="http://service.manuaku.ac.nz/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Univers 47 CondensedLight"/>
                <a:ea typeface="Univers 47 CondensedLight"/>
                <a:cs typeface="Univers 47 CondensedLight"/>
              </a:rPr>
              <a:t>Manukau</a:t>
            </a:r>
            <a:r>
              <a:rPr lang="en-US" sz="3600" dirty="0">
                <a:latin typeface="Univers 47 CondensedLight"/>
                <a:ea typeface="Univers 47 CondensedLight"/>
                <a:cs typeface="Univers 47 CondensedLight"/>
              </a:rPr>
              <a:t> Institute of Technology</a:t>
            </a:r>
            <a:endParaRPr lang="en-US" sz="36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055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Basics of ITIL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78420" y="892098"/>
            <a:ext cx="8965580" cy="5854389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+mj-lt"/>
              </a:rPr>
              <a:t>ITIL is the most </a:t>
            </a:r>
            <a:r>
              <a:rPr lang="en-US" sz="2200" dirty="0" smtClean="0">
                <a:latin typeface="+mj-lt"/>
              </a:rPr>
              <a:t>widely adopted </a:t>
            </a:r>
            <a:r>
              <a:rPr lang="en-US" sz="2200" dirty="0">
                <a:latin typeface="+mj-lt"/>
              </a:rPr>
              <a:t>framework for IT Service Management in the </a:t>
            </a:r>
            <a:r>
              <a:rPr lang="en-US" sz="2200" dirty="0" smtClean="0">
                <a:latin typeface="+mj-lt"/>
              </a:rPr>
              <a:t>world. It </a:t>
            </a:r>
            <a:r>
              <a:rPr lang="en-US" sz="2200" dirty="0">
                <a:latin typeface="+mj-lt"/>
              </a:rPr>
              <a:t>is a practical, no-nonsense approach to </a:t>
            </a:r>
            <a:r>
              <a:rPr lang="en-US" sz="2200" dirty="0" smtClean="0">
                <a:latin typeface="+mj-lt"/>
              </a:rPr>
              <a:t>the identification, planning</a:t>
            </a:r>
            <a:r>
              <a:rPr lang="en-US" sz="2200" dirty="0">
                <a:latin typeface="+mj-lt"/>
              </a:rPr>
              <a:t>, delivery and support of IT services to the business</a:t>
            </a:r>
            <a:r>
              <a:rPr lang="en-US" sz="2200" dirty="0" smtClean="0">
                <a:latin typeface="+mj-lt"/>
              </a:rPr>
              <a:t>.</a:t>
            </a:r>
          </a:p>
          <a:p>
            <a:r>
              <a:rPr lang="en-NZ" sz="2200" dirty="0" smtClean="0">
                <a:latin typeface="+mj-lt"/>
              </a:rPr>
              <a:t>In 80’s UK Government Commerce </a:t>
            </a:r>
            <a:r>
              <a:rPr lang="en-US" sz="2200" dirty="0" smtClean="0">
                <a:latin typeface="+mj-lt"/>
              </a:rPr>
              <a:t>recognized that </a:t>
            </a:r>
            <a:r>
              <a:rPr lang="en-US" sz="2200" dirty="0">
                <a:latin typeface="+mj-lt"/>
              </a:rPr>
              <a:t>utilizing consistent practices for all aspects of a </a:t>
            </a:r>
            <a:r>
              <a:rPr lang="en-US" sz="2200" dirty="0" smtClean="0">
                <a:latin typeface="+mj-lt"/>
              </a:rPr>
              <a:t>service lifecycle </a:t>
            </a:r>
            <a:r>
              <a:rPr lang="en-US" sz="2200" dirty="0">
                <a:latin typeface="+mj-lt"/>
              </a:rPr>
              <a:t>could assist in driving organizational effectiveness </a:t>
            </a:r>
            <a:r>
              <a:rPr lang="en-US" sz="2200" dirty="0" smtClean="0">
                <a:latin typeface="+mj-lt"/>
              </a:rPr>
              <a:t>and efficiency </a:t>
            </a:r>
            <a:r>
              <a:rPr lang="en-US" sz="2200" dirty="0">
                <a:latin typeface="+mj-lt"/>
              </a:rPr>
              <a:t>as well as </a:t>
            </a:r>
            <a:r>
              <a:rPr lang="en-US" sz="2200" dirty="0" smtClean="0">
                <a:latin typeface="+mj-lt"/>
              </a:rPr>
              <a:t>predictable service levels</a:t>
            </a:r>
          </a:p>
          <a:p>
            <a:r>
              <a:rPr lang="en-US" sz="2200" dirty="0" smtClean="0">
                <a:latin typeface="+mj-lt"/>
              </a:rPr>
              <a:t>Service </a:t>
            </a:r>
            <a:r>
              <a:rPr lang="en-US" sz="2200" dirty="0">
                <a:latin typeface="+mj-lt"/>
              </a:rPr>
              <a:t>Strategy – understanding </a:t>
            </a:r>
            <a:r>
              <a:rPr lang="en-US" sz="2200" dirty="0" smtClean="0">
                <a:latin typeface="+mj-lt"/>
              </a:rPr>
              <a:t>who the </a:t>
            </a:r>
            <a:r>
              <a:rPr lang="en-US" sz="2200" dirty="0">
                <a:latin typeface="+mj-lt"/>
              </a:rPr>
              <a:t>IT customers </a:t>
            </a:r>
            <a:r>
              <a:rPr lang="en-US" sz="2200" dirty="0" smtClean="0">
                <a:latin typeface="+mj-lt"/>
              </a:rPr>
              <a:t>are and needs</a:t>
            </a:r>
          </a:p>
          <a:p>
            <a:r>
              <a:rPr lang="en-NZ" sz="2200" dirty="0" smtClean="0">
                <a:latin typeface="+mj-lt"/>
              </a:rPr>
              <a:t>Service Design – new and change service design to meet requirements</a:t>
            </a:r>
          </a:p>
          <a:p>
            <a:r>
              <a:rPr lang="en-NZ" sz="2200" dirty="0" smtClean="0">
                <a:latin typeface="+mj-lt"/>
              </a:rPr>
              <a:t>Service Transition – Design is built to test and production</a:t>
            </a:r>
          </a:p>
          <a:p>
            <a:r>
              <a:rPr lang="en-NZ" sz="2200" dirty="0" smtClean="0">
                <a:latin typeface="+mj-lt"/>
              </a:rPr>
              <a:t>Service Operation – BAU and health check of offered services</a:t>
            </a:r>
          </a:p>
          <a:p>
            <a:r>
              <a:rPr lang="en-NZ" sz="2200" dirty="0" smtClean="0">
                <a:latin typeface="+mj-lt"/>
              </a:rPr>
              <a:t>Continual Service Improvement – offer to measure and improve service level of efficiency/ effectiveness</a:t>
            </a:r>
            <a:endParaRPr lang="en-US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28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258" name="Rectangle 2"/>
          <p:cNvSpPr>
            <a:spLocks noChangeArrowheads="1"/>
          </p:cNvSpPr>
          <p:nvPr/>
        </p:nvSpPr>
        <p:spPr bwMode="auto">
          <a:xfrm>
            <a:off x="8480425" y="2235200"/>
            <a:ext cx="419100" cy="1047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8965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1"/>
          <a:lstStyle/>
          <a:p>
            <a:pPr algn="ctr">
              <a:defRPr/>
            </a:pPr>
            <a:endParaRPr lang="en-GB" sz="2000">
              <a:solidFill>
                <a:schemeClr val="tx1"/>
              </a:solidFill>
              <a:ea typeface="+mn-ea"/>
            </a:endParaRPr>
          </a:p>
        </p:txBody>
      </p:sp>
      <p:sp>
        <p:nvSpPr>
          <p:cNvPr id="25712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Service Operation Functions</a:t>
            </a:r>
            <a:endParaRPr lang="en-US" dirty="0" smtClean="0">
              <a:ea typeface="+mj-ea"/>
              <a:cs typeface="+mj-cs"/>
            </a:endParaRPr>
          </a:p>
        </p:txBody>
      </p:sp>
      <p:sp>
        <p:nvSpPr>
          <p:cNvPr id="18436" name="Rectangle 26"/>
          <p:cNvSpPr>
            <a:spLocks noChangeArrowheads="1"/>
          </p:cNvSpPr>
          <p:nvPr/>
        </p:nvSpPr>
        <p:spPr bwMode="auto">
          <a:xfrm>
            <a:off x="2108201" y="985838"/>
            <a:ext cx="4845050" cy="5314950"/>
          </a:xfrm>
          <a:prstGeom prst="rect">
            <a:avLst/>
          </a:prstGeom>
          <a:gradFill rotWithShape="1">
            <a:gsLst>
              <a:gs pos="4000">
                <a:schemeClr val="bg1"/>
              </a:gs>
              <a:gs pos="100000">
                <a:srgbClr val="00D0CB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IT Operations Management</a:t>
            </a:r>
          </a:p>
        </p:txBody>
      </p:sp>
      <p:sp>
        <p:nvSpPr>
          <p:cNvPr id="2571271" name="Rectangle 28"/>
          <p:cNvSpPr>
            <a:spLocks noChangeArrowheads="1"/>
          </p:cNvSpPr>
          <p:nvPr/>
        </p:nvSpPr>
        <p:spPr bwMode="auto">
          <a:xfrm>
            <a:off x="3384550" y="1479550"/>
            <a:ext cx="2535238" cy="2119313"/>
          </a:xfrm>
          <a:prstGeom prst="rect">
            <a:avLst/>
          </a:prstGeom>
          <a:gradFill rotWithShape="1">
            <a:gsLst>
              <a:gs pos="4000">
                <a:schemeClr val="bg1"/>
              </a:gs>
              <a:gs pos="100000">
                <a:srgbClr val="00D0CB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IT Operations 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Control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Console Management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Job Scheduling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Backup &amp; Restore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Print &amp; Output</a:t>
            </a:r>
          </a:p>
        </p:txBody>
      </p:sp>
      <p:sp>
        <p:nvSpPr>
          <p:cNvPr id="2571273" name="Rectangle 30"/>
          <p:cNvSpPr>
            <a:spLocks noChangeArrowheads="1"/>
          </p:cNvSpPr>
          <p:nvPr/>
        </p:nvSpPr>
        <p:spPr bwMode="auto">
          <a:xfrm>
            <a:off x="3352800" y="3873500"/>
            <a:ext cx="2535238" cy="2119313"/>
          </a:xfrm>
          <a:prstGeom prst="rect">
            <a:avLst/>
          </a:prstGeom>
          <a:gradFill rotWithShape="1">
            <a:gsLst>
              <a:gs pos="4000">
                <a:schemeClr val="bg1"/>
              </a:gs>
              <a:gs pos="100000">
                <a:srgbClr val="00D0CB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Facilities 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Management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 Centers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Recovery Sites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Consolidation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Contracts</a:t>
            </a:r>
          </a:p>
        </p:txBody>
      </p:sp>
      <p:sp>
        <p:nvSpPr>
          <p:cNvPr id="2571288" name="Rectangle 27"/>
          <p:cNvSpPr>
            <a:spLocks noChangeArrowheads="1"/>
          </p:cNvSpPr>
          <p:nvPr/>
        </p:nvSpPr>
        <p:spPr bwMode="auto">
          <a:xfrm flipH="1">
            <a:off x="7329488" y="4364038"/>
            <a:ext cx="1614487" cy="390525"/>
          </a:xfrm>
          <a:prstGeom prst="rect">
            <a:avLst/>
          </a:prstGeom>
          <a:solidFill>
            <a:srgbClr val="88B0D8"/>
          </a:solidFill>
          <a:ln w="381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/>
        </p:spPr>
        <p:txBody>
          <a:bodyPr wrap="none" anchor="ctr" anchorCtr="1"/>
          <a:lstStyle/>
          <a:p>
            <a:pPr algn="ctr">
              <a:defRPr/>
            </a:pPr>
            <a:r>
              <a:rPr lang="en-US" sz="1600" b="1">
                <a:solidFill>
                  <a:schemeClr val="tx1"/>
                </a:solidFill>
                <a:ea typeface="ＭＳ Ｐゴシック" charset="0"/>
                <a:cs typeface="Arial" charset="0"/>
              </a:rPr>
              <a:t>Service Desk</a:t>
            </a:r>
          </a:p>
        </p:txBody>
      </p:sp>
      <p:grpSp>
        <p:nvGrpSpPr>
          <p:cNvPr id="2571308" name="Group 44"/>
          <p:cNvGrpSpPr>
            <a:grpSpLocks/>
          </p:cNvGrpSpPr>
          <p:nvPr/>
        </p:nvGrpSpPr>
        <p:grpSpPr bwMode="auto">
          <a:xfrm>
            <a:off x="6278563" y="2339975"/>
            <a:ext cx="2411412" cy="1292225"/>
            <a:chOff x="3955" y="1474"/>
            <a:chExt cx="1519" cy="814"/>
          </a:xfrm>
        </p:grpSpPr>
        <p:sp>
          <p:nvSpPr>
            <p:cNvPr id="18466" name="Rectangle 56"/>
            <p:cNvSpPr>
              <a:spLocks noChangeArrowheads="1"/>
            </p:cNvSpPr>
            <p:nvPr/>
          </p:nvSpPr>
          <p:spPr bwMode="auto">
            <a:xfrm flipH="1">
              <a:off x="3955" y="1605"/>
              <a:ext cx="1076" cy="174"/>
            </a:xfrm>
            <a:prstGeom prst="rect">
              <a:avLst/>
            </a:prstGeom>
            <a:solidFill>
              <a:srgbClr val="B3B3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 anchorCtr="1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Financial Apps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8467" name="Rectangle 57"/>
            <p:cNvSpPr>
              <a:spLocks noChangeArrowheads="1"/>
            </p:cNvSpPr>
            <p:nvPr/>
          </p:nvSpPr>
          <p:spPr bwMode="auto">
            <a:xfrm flipH="1">
              <a:off x="3955" y="1859"/>
              <a:ext cx="1076" cy="174"/>
            </a:xfrm>
            <a:prstGeom prst="rect">
              <a:avLst/>
            </a:prstGeom>
            <a:solidFill>
              <a:srgbClr val="B3B3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 anchorCtr="1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HR Apps</a:t>
              </a:r>
            </a:p>
          </p:txBody>
        </p:sp>
        <p:sp>
          <p:nvSpPr>
            <p:cNvPr id="18468" name="Rectangle 58"/>
            <p:cNvSpPr>
              <a:spLocks noChangeArrowheads="1"/>
            </p:cNvSpPr>
            <p:nvPr/>
          </p:nvSpPr>
          <p:spPr bwMode="auto">
            <a:xfrm flipH="1">
              <a:off x="3955" y="2114"/>
              <a:ext cx="1076" cy="174"/>
            </a:xfrm>
            <a:prstGeom prst="rect">
              <a:avLst/>
            </a:prstGeom>
            <a:solidFill>
              <a:srgbClr val="B3B3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 anchorCtr="1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Business Apps</a:t>
              </a:r>
            </a:p>
          </p:txBody>
        </p:sp>
        <p:cxnSp>
          <p:nvCxnSpPr>
            <p:cNvPr id="18469" name="AutoShape 26"/>
            <p:cNvCxnSpPr>
              <a:cxnSpLocks noChangeShapeType="1"/>
              <a:stCxn id="18466" idx="1"/>
              <a:endCxn id="1504258" idx="2"/>
            </p:cNvCxnSpPr>
            <p:nvPr/>
          </p:nvCxnSpPr>
          <p:spPr bwMode="auto">
            <a:xfrm flipV="1">
              <a:off x="5031" y="1474"/>
              <a:ext cx="443" cy="218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70" name="AutoShape 27"/>
            <p:cNvCxnSpPr>
              <a:cxnSpLocks noChangeShapeType="1"/>
              <a:stCxn id="18467" idx="1"/>
              <a:endCxn id="1504258" idx="2"/>
            </p:cNvCxnSpPr>
            <p:nvPr/>
          </p:nvCxnSpPr>
          <p:spPr bwMode="auto">
            <a:xfrm flipV="1">
              <a:off x="5031" y="1474"/>
              <a:ext cx="443" cy="472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71" name="AutoShape 28"/>
            <p:cNvCxnSpPr>
              <a:cxnSpLocks noChangeShapeType="1"/>
              <a:stCxn id="18468" idx="1"/>
              <a:endCxn id="1504258" idx="2"/>
            </p:cNvCxnSpPr>
            <p:nvPr/>
          </p:nvCxnSpPr>
          <p:spPr bwMode="auto">
            <a:xfrm flipV="1">
              <a:off x="5031" y="1474"/>
              <a:ext cx="443" cy="727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441" name="Rectangle 55"/>
          <p:cNvSpPr>
            <a:spLocks noChangeArrowheads="1"/>
          </p:cNvSpPr>
          <p:nvPr/>
        </p:nvSpPr>
        <p:spPr bwMode="auto">
          <a:xfrm flipH="1">
            <a:off x="6272213" y="1982788"/>
            <a:ext cx="2671762" cy="3905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B3B3FF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1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Application Management</a:t>
            </a:r>
            <a:endParaRPr lang="en-US" sz="2000">
              <a:solidFill>
                <a:schemeClr val="tx1"/>
              </a:solidFill>
            </a:endParaRPr>
          </a:p>
        </p:txBody>
      </p:sp>
      <p:grpSp>
        <p:nvGrpSpPr>
          <p:cNvPr id="2571307" name="Group 43"/>
          <p:cNvGrpSpPr>
            <a:grpSpLocks/>
          </p:cNvGrpSpPr>
          <p:nvPr/>
        </p:nvGrpSpPr>
        <p:grpSpPr bwMode="auto">
          <a:xfrm>
            <a:off x="203200" y="2171700"/>
            <a:ext cx="2603500" cy="3805238"/>
            <a:chOff x="128" y="1368"/>
            <a:chExt cx="1640" cy="2397"/>
          </a:xfrm>
        </p:grpSpPr>
        <p:grpSp>
          <p:nvGrpSpPr>
            <p:cNvPr id="18445" name="Group 42"/>
            <p:cNvGrpSpPr>
              <a:grpSpLocks/>
            </p:cNvGrpSpPr>
            <p:nvPr/>
          </p:nvGrpSpPr>
          <p:grpSpPr bwMode="auto">
            <a:xfrm>
              <a:off x="692" y="1555"/>
              <a:ext cx="1076" cy="2210"/>
              <a:chOff x="692" y="1555"/>
              <a:chExt cx="1076" cy="2210"/>
            </a:xfrm>
          </p:grpSpPr>
          <p:sp>
            <p:nvSpPr>
              <p:cNvPr id="18457" name="Rectangle 35"/>
              <p:cNvSpPr>
                <a:spLocks noChangeArrowheads="1"/>
              </p:cNvSpPr>
              <p:nvPr/>
            </p:nvSpPr>
            <p:spPr bwMode="auto">
              <a:xfrm flipH="1">
                <a:off x="692" y="1555"/>
                <a:ext cx="1076" cy="174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Mainframe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58" name="Rectangle 36"/>
              <p:cNvSpPr>
                <a:spLocks noChangeArrowheads="1"/>
              </p:cNvSpPr>
              <p:nvPr/>
            </p:nvSpPr>
            <p:spPr bwMode="auto">
              <a:xfrm flipH="1">
                <a:off x="692" y="1809"/>
                <a:ext cx="1076" cy="174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</a:rPr>
                  <a:t>Server</a:t>
                </a:r>
              </a:p>
            </p:txBody>
          </p:sp>
          <p:sp>
            <p:nvSpPr>
              <p:cNvPr id="18459" name="Rectangle 37"/>
              <p:cNvSpPr>
                <a:spLocks noChangeArrowheads="1"/>
              </p:cNvSpPr>
              <p:nvPr/>
            </p:nvSpPr>
            <p:spPr bwMode="auto">
              <a:xfrm flipH="1">
                <a:off x="692" y="2064"/>
                <a:ext cx="1076" cy="174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</a:rPr>
                  <a:t>Network</a:t>
                </a:r>
              </a:p>
            </p:txBody>
          </p:sp>
          <p:sp>
            <p:nvSpPr>
              <p:cNvPr id="18460" name="Rectangle 38"/>
              <p:cNvSpPr>
                <a:spLocks noChangeArrowheads="1"/>
              </p:cNvSpPr>
              <p:nvPr/>
            </p:nvSpPr>
            <p:spPr bwMode="auto">
              <a:xfrm flipH="1">
                <a:off x="692" y="2318"/>
                <a:ext cx="1076" cy="174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</a:rPr>
                  <a:t>Storage</a:t>
                </a:r>
              </a:p>
            </p:txBody>
          </p:sp>
          <p:sp>
            <p:nvSpPr>
              <p:cNvPr id="18461" name="Rectangle 39"/>
              <p:cNvSpPr>
                <a:spLocks noChangeArrowheads="1"/>
              </p:cNvSpPr>
              <p:nvPr/>
            </p:nvSpPr>
            <p:spPr bwMode="auto">
              <a:xfrm flipH="1">
                <a:off x="692" y="2573"/>
                <a:ext cx="1076" cy="174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</a:rPr>
                  <a:t>Databases</a:t>
                </a:r>
              </a:p>
            </p:txBody>
          </p:sp>
          <p:sp>
            <p:nvSpPr>
              <p:cNvPr id="18462" name="Rectangle 40"/>
              <p:cNvSpPr>
                <a:spLocks noChangeArrowheads="1"/>
              </p:cNvSpPr>
              <p:nvPr/>
            </p:nvSpPr>
            <p:spPr bwMode="auto">
              <a:xfrm flipH="1">
                <a:off x="692" y="2827"/>
                <a:ext cx="1076" cy="174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</a:rPr>
                  <a:t>Directory</a:t>
                </a:r>
              </a:p>
            </p:txBody>
          </p:sp>
          <p:sp>
            <p:nvSpPr>
              <p:cNvPr id="18463" name="Rectangle 41"/>
              <p:cNvSpPr>
                <a:spLocks noChangeArrowheads="1"/>
              </p:cNvSpPr>
              <p:nvPr/>
            </p:nvSpPr>
            <p:spPr bwMode="auto">
              <a:xfrm flipH="1">
                <a:off x="692" y="3082"/>
                <a:ext cx="1076" cy="174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</a:rPr>
                  <a:t>Desktop</a:t>
                </a:r>
              </a:p>
            </p:txBody>
          </p:sp>
          <p:sp>
            <p:nvSpPr>
              <p:cNvPr id="18464" name="Rectangle 42"/>
              <p:cNvSpPr>
                <a:spLocks noChangeArrowheads="1"/>
              </p:cNvSpPr>
              <p:nvPr/>
            </p:nvSpPr>
            <p:spPr bwMode="auto">
              <a:xfrm flipH="1">
                <a:off x="692" y="3336"/>
                <a:ext cx="1076" cy="174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</a:rPr>
                  <a:t>Middleware</a:t>
                </a:r>
              </a:p>
            </p:txBody>
          </p:sp>
          <p:sp>
            <p:nvSpPr>
              <p:cNvPr id="18465" name="Rectangle 43"/>
              <p:cNvSpPr>
                <a:spLocks noChangeArrowheads="1"/>
              </p:cNvSpPr>
              <p:nvPr/>
            </p:nvSpPr>
            <p:spPr bwMode="auto">
              <a:xfrm flipH="1">
                <a:off x="692" y="3591"/>
                <a:ext cx="1076" cy="174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400" b="1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400" b="1">
                    <a:solidFill>
                      <a:schemeClr val="tx1"/>
                    </a:solidFill>
                  </a:rPr>
                  <a:t>Internet / Web</a:t>
                </a:r>
              </a:p>
              <a:p>
                <a:pPr algn="ctr"/>
                <a:endParaRPr 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446" name="Group 41"/>
            <p:cNvGrpSpPr>
              <a:grpSpLocks/>
            </p:cNvGrpSpPr>
            <p:nvPr/>
          </p:nvGrpSpPr>
          <p:grpSpPr bwMode="auto">
            <a:xfrm>
              <a:off x="128" y="1368"/>
              <a:ext cx="564" cy="2310"/>
              <a:chOff x="128" y="1368"/>
              <a:chExt cx="564" cy="2310"/>
            </a:xfrm>
          </p:grpSpPr>
          <p:cxnSp>
            <p:nvCxnSpPr>
              <p:cNvPr id="18447" name="AutoShape 30"/>
              <p:cNvCxnSpPr>
                <a:cxnSpLocks noChangeShapeType="1"/>
                <a:stCxn id="18465" idx="3"/>
                <a:endCxn id="1504287" idx="2"/>
              </p:cNvCxnSpPr>
              <p:nvPr/>
            </p:nvCxnSpPr>
            <p:spPr bwMode="auto">
              <a:xfrm rot="10800000">
                <a:off x="212" y="1424"/>
                <a:ext cx="480" cy="2254"/>
              </a:xfrm>
              <a:prstGeom prst="bentConnector2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04287" name="Rectangle 31"/>
              <p:cNvSpPr>
                <a:spLocks noChangeArrowheads="1"/>
              </p:cNvSpPr>
              <p:nvPr/>
            </p:nvSpPr>
            <p:spPr bwMode="auto">
              <a:xfrm>
                <a:off x="128" y="1368"/>
                <a:ext cx="168" cy="56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rgbClr val="008965"/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 anchorCtr="1"/>
              <a:lstStyle/>
              <a:p>
                <a:pPr algn="r">
                  <a:defRPr/>
                </a:pPr>
                <a:endParaRPr lang="en-US" sz="3200">
                  <a:solidFill>
                    <a:schemeClr val="tx1"/>
                  </a:solidFill>
                  <a:ea typeface="+mn-ea"/>
                </a:endParaRPr>
              </a:p>
            </p:txBody>
          </p:sp>
          <p:cxnSp>
            <p:nvCxnSpPr>
              <p:cNvPr id="18449" name="AutoShape 32"/>
              <p:cNvCxnSpPr>
                <a:cxnSpLocks noChangeShapeType="1"/>
                <a:stCxn id="18464" idx="3"/>
                <a:endCxn id="1504287" idx="2"/>
              </p:cNvCxnSpPr>
              <p:nvPr/>
            </p:nvCxnSpPr>
            <p:spPr bwMode="auto">
              <a:xfrm rot="10800000">
                <a:off x="212" y="1424"/>
                <a:ext cx="480" cy="1999"/>
              </a:xfrm>
              <a:prstGeom prst="bentConnector2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50" name="AutoShape 33"/>
              <p:cNvCxnSpPr>
                <a:cxnSpLocks noChangeShapeType="1"/>
                <a:stCxn id="18463" idx="3"/>
                <a:endCxn id="1504287" idx="2"/>
              </p:cNvCxnSpPr>
              <p:nvPr/>
            </p:nvCxnSpPr>
            <p:spPr bwMode="auto">
              <a:xfrm rot="10800000">
                <a:off x="212" y="1424"/>
                <a:ext cx="480" cy="1745"/>
              </a:xfrm>
              <a:prstGeom prst="bentConnector2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51" name="AutoShape 34"/>
              <p:cNvCxnSpPr>
                <a:cxnSpLocks noChangeShapeType="1"/>
                <a:stCxn id="1504287" idx="2"/>
                <a:endCxn id="18462" idx="3"/>
              </p:cNvCxnSpPr>
              <p:nvPr/>
            </p:nvCxnSpPr>
            <p:spPr bwMode="auto">
              <a:xfrm rot="16200000" flipH="1">
                <a:off x="-293" y="1929"/>
                <a:ext cx="1490" cy="480"/>
              </a:xfrm>
              <a:prstGeom prst="bentConnector2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52" name="AutoShape 35"/>
              <p:cNvCxnSpPr>
                <a:cxnSpLocks noChangeShapeType="1"/>
                <a:stCxn id="1504287" idx="2"/>
                <a:endCxn id="18461" idx="3"/>
              </p:cNvCxnSpPr>
              <p:nvPr/>
            </p:nvCxnSpPr>
            <p:spPr bwMode="auto">
              <a:xfrm rot="16200000" flipH="1">
                <a:off x="-166" y="1802"/>
                <a:ext cx="1236" cy="480"/>
              </a:xfrm>
              <a:prstGeom prst="bentConnector2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53" name="AutoShape 36"/>
              <p:cNvCxnSpPr>
                <a:cxnSpLocks noChangeShapeType="1"/>
                <a:stCxn id="1504287" idx="2"/>
                <a:endCxn id="18460" idx="3"/>
              </p:cNvCxnSpPr>
              <p:nvPr/>
            </p:nvCxnSpPr>
            <p:spPr bwMode="auto">
              <a:xfrm rot="16200000" flipH="1">
                <a:off x="-39" y="1675"/>
                <a:ext cx="981" cy="480"/>
              </a:xfrm>
              <a:prstGeom prst="bentConnector2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54" name="AutoShape 37"/>
              <p:cNvCxnSpPr>
                <a:cxnSpLocks noChangeShapeType="1"/>
                <a:stCxn id="1504287" idx="2"/>
                <a:endCxn id="18459" idx="3"/>
              </p:cNvCxnSpPr>
              <p:nvPr/>
            </p:nvCxnSpPr>
            <p:spPr bwMode="auto">
              <a:xfrm rot="16200000" flipH="1">
                <a:off x="88" y="1548"/>
                <a:ext cx="727" cy="480"/>
              </a:xfrm>
              <a:prstGeom prst="bentConnector2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55" name="AutoShape 38"/>
              <p:cNvCxnSpPr>
                <a:cxnSpLocks noChangeShapeType="1"/>
                <a:stCxn id="1504287" idx="2"/>
                <a:endCxn id="18458" idx="3"/>
              </p:cNvCxnSpPr>
              <p:nvPr/>
            </p:nvCxnSpPr>
            <p:spPr bwMode="auto">
              <a:xfrm rot="16200000" flipH="1">
                <a:off x="216" y="1420"/>
                <a:ext cx="472" cy="480"/>
              </a:xfrm>
              <a:prstGeom prst="bentConnector2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56" name="AutoShape 39"/>
              <p:cNvCxnSpPr>
                <a:cxnSpLocks noChangeShapeType="1"/>
                <a:stCxn id="1504287" idx="2"/>
                <a:endCxn id="18457" idx="3"/>
              </p:cNvCxnSpPr>
              <p:nvPr/>
            </p:nvCxnSpPr>
            <p:spPr bwMode="auto">
              <a:xfrm rot="16200000" flipH="1">
                <a:off x="343" y="1293"/>
                <a:ext cx="218" cy="480"/>
              </a:xfrm>
              <a:prstGeom prst="bentConnector2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8443" name="Rectangle 33"/>
          <p:cNvSpPr>
            <a:spLocks noChangeArrowheads="1"/>
          </p:cNvSpPr>
          <p:nvPr/>
        </p:nvSpPr>
        <p:spPr bwMode="auto">
          <a:xfrm flipH="1">
            <a:off x="134938" y="1916113"/>
            <a:ext cx="2671762" cy="390525"/>
          </a:xfrm>
          <a:prstGeom prst="rect">
            <a:avLst/>
          </a:prstGeom>
          <a:gradFill rotWithShape="1">
            <a:gsLst>
              <a:gs pos="22000">
                <a:schemeClr val="bg1"/>
              </a:gs>
              <a:gs pos="100000">
                <a:srgbClr val="FFCC00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1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Technical Management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444" name="Text Box 34"/>
          <p:cNvSpPr txBox="1">
            <a:spLocks noChangeArrowheads="1"/>
          </p:cNvSpPr>
          <p:nvPr/>
        </p:nvSpPr>
        <p:spPr bwMode="auto">
          <a:xfrm>
            <a:off x="14288" y="6287751"/>
            <a:ext cx="9144000" cy="21544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1F7A99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800">
                <a:solidFill>
                  <a:srgbClr val="000080"/>
                </a:solidFill>
              </a:rPr>
              <a:t>©  Copyright 2011. Reproduced under license from the Cabinet Office</a:t>
            </a:r>
            <a:r>
              <a:rPr lang="en-US" sz="800"/>
              <a:t> </a:t>
            </a:r>
            <a:r>
              <a:rPr lang="en-US" sz="800">
                <a:solidFill>
                  <a:srgbClr val="000080"/>
                </a:solidFill>
              </a:rPr>
              <a:t>Based on Figure 6.1 Service Operation 6.2.1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91061A7-08AF-403B-BF35-9D30641B429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6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57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257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2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25712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257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257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2571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2571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2571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2571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2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257127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2571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0"/>
                                        <p:tgtEl>
                                          <p:spTgt spid="2571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2571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2571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2571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2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25712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1271" grpId="0" build="p"/>
      <p:bldP spid="2571271" grpId="1" build="allAtOnce" animBg="1"/>
      <p:bldP spid="2571273" grpId="0" build="p"/>
      <p:bldP spid="2571273" grpId="1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latin typeface="+mj-lt"/>
              </a:rPr>
              <a:t>Service Desk and Service Delivery</a:t>
            </a:r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85" y="1431467"/>
            <a:ext cx="5217609" cy="46478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76" y="1148523"/>
            <a:ext cx="5887844" cy="55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6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latin typeface="+mj-lt"/>
              </a:rPr>
              <a:t>ICTS- Service Desk (Help Desk)</a:t>
            </a:r>
            <a:endParaRPr lang="en-NZ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89013"/>
            <a:ext cx="8343900" cy="5198846"/>
          </a:xfrm>
        </p:spPr>
        <p:txBody>
          <a:bodyPr>
            <a:normAutofit lnSpcReduction="10000"/>
          </a:bodyPr>
          <a:lstStyle/>
          <a:p>
            <a:r>
              <a:rPr lang="en-NZ" dirty="0" smtClean="0">
                <a:latin typeface="+mj-lt"/>
              </a:rPr>
              <a:t>We provide </a:t>
            </a:r>
            <a:r>
              <a:rPr lang="en-NZ" dirty="0">
                <a:latin typeface="+mj-lt"/>
              </a:rPr>
              <a:t>single point of </a:t>
            </a:r>
            <a:r>
              <a:rPr lang="en-NZ" dirty="0" smtClean="0">
                <a:latin typeface="+mj-lt"/>
              </a:rPr>
              <a:t>contact</a:t>
            </a:r>
          </a:p>
          <a:p>
            <a:r>
              <a:rPr lang="en-NZ" dirty="0" smtClean="0">
                <a:latin typeface="+mj-lt"/>
              </a:rPr>
              <a:t>We</a:t>
            </a:r>
            <a:r>
              <a:rPr lang="en-NZ" dirty="0">
                <a:latin typeface="+mj-lt"/>
              </a:rPr>
              <a:t> </a:t>
            </a:r>
            <a:r>
              <a:rPr lang="en-NZ" dirty="0" smtClean="0">
                <a:latin typeface="+mj-lt"/>
              </a:rPr>
              <a:t>provide </a:t>
            </a:r>
            <a:r>
              <a:rPr lang="en-NZ" dirty="0">
                <a:latin typeface="+mj-lt"/>
              </a:rPr>
              <a:t>staff and students  with </a:t>
            </a:r>
            <a:r>
              <a:rPr lang="en-NZ" dirty="0" smtClean="0">
                <a:latin typeface="+mj-lt"/>
              </a:rPr>
              <a:t>information, support,  </a:t>
            </a:r>
            <a:r>
              <a:rPr lang="en-NZ" dirty="0">
                <a:latin typeface="+mj-lt"/>
              </a:rPr>
              <a:t>related to MIT’s Information and Communication Technology </a:t>
            </a:r>
            <a:r>
              <a:rPr lang="en-NZ" dirty="0" smtClean="0">
                <a:latin typeface="+mj-lt"/>
              </a:rPr>
              <a:t>services as per SLA</a:t>
            </a:r>
          </a:p>
          <a:p>
            <a:endParaRPr lang="en-NZ" sz="1000" dirty="0" smtClean="0">
              <a:latin typeface="+mj-lt"/>
            </a:endParaRPr>
          </a:p>
          <a:p>
            <a:r>
              <a:rPr lang="en-NZ" dirty="0" smtClean="0">
                <a:latin typeface="+mj-lt"/>
              </a:rPr>
              <a:t>We can be contacted on </a:t>
            </a:r>
            <a:endParaRPr lang="en-NZ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NZ" dirty="0">
                <a:latin typeface="+mj-lt"/>
              </a:rPr>
              <a:t>Phone: </a:t>
            </a:r>
            <a:r>
              <a:rPr lang="en-NZ" b="1" dirty="0">
                <a:latin typeface="+mj-lt"/>
              </a:rPr>
              <a:t>Ext. 7600, option 2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NZ" dirty="0" smtClean="0">
                <a:latin typeface="+mj-lt"/>
              </a:rPr>
              <a:t>Email </a:t>
            </a:r>
            <a:r>
              <a:rPr lang="en-NZ" dirty="0">
                <a:latin typeface="+mj-lt"/>
              </a:rPr>
              <a:t>address: icts.helpdesk@manukau.ac.nz </a:t>
            </a:r>
            <a:endParaRPr lang="en-NZ" dirty="0" smtClean="0"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NZ" dirty="0" smtClean="0">
                <a:latin typeface="+mj-lt"/>
                <a:hlinkClick r:id="rId2"/>
              </a:rPr>
              <a:t>http://Service.manuaku.ac.nz</a:t>
            </a:r>
            <a:endParaRPr lang="en-NZ" dirty="0" smtClean="0"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NZ" dirty="0">
                <a:latin typeface="+mj-lt"/>
                <a:hlinkClick r:id="rId3"/>
              </a:rPr>
              <a:t>http://icts.manukau.ac.nz</a:t>
            </a:r>
            <a:r>
              <a:rPr lang="en-NZ" dirty="0" smtClean="0">
                <a:latin typeface="+mj-lt"/>
                <a:hlinkClick r:id="rId3"/>
              </a:rPr>
              <a:t>/</a:t>
            </a:r>
            <a:endParaRPr lang="en-NZ" dirty="0" smtClean="0">
              <a:latin typeface="+mj-lt"/>
            </a:endParaRPr>
          </a:p>
          <a:p>
            <a:pPr marL="457200" lvl="1" indent="0">
              <a:buNone/>
            </a:pPr>
            <a:r>
              <a:rPr lang="en-NZ" sz="1000" dirty="0">
                <a:latin typeface="+mj-lt"/>
              </a:rPr>
              <a:t>	</a:t>
            </a:r>
          </a:p>
          <a:p>
            <a:r>
              <a:rPr lang="en-NZ" dirty="0" smtClean="0">
                <a:latin typeface="+mj-lt"/>
              </a:rPr>
              <a:t>On Site Support (Otara &amp; MITM): </a:t>
            </a:r>
            <a:endParaRPr lang="en-NZ" dirty="0">
              <a:latin typeface="+mj-lt"/>
            </a:endParaRPr>
          </a:p>
          <a:p>
            <a:pPr marL="0" indent="0">
              <a:buNone/>
            </a:pPr>
            <a:r>
              <a:rPr lang="en-NZ" dirty="0">
                <a:latin typeface="+mj-lt"/>
              </a:rPr>
              <a:t>	</a:t>
            </a:r>
            <a:r>
              <a:rPr lang="en-NZ" dirty="0" smtClean="0">
                <a:latin typeface="+mj-lt"/>
              </a:rPr>
              <a:t>Mon </a:t>
            </a:r>
            <a:r>
              <a:rPr lang="en-NZ" dirty="0">
                <a:latin typeface="+mj-lt"/>
              </a:rPr>
              <a:t>– Thurs </a:t>
            </a:r>
            <a:r>
              <a:rPr lang="en-NZ" dirty="0" smtClean="0">
                <a:latin typeface="+mj-lt"/>
              </a:rPr>
              <a:t>(7:30 </a:t>
            </a:r>
            <a:r>
              <a:rPr lang="en-NZ" dirty="0">
                <a:latin typeface="+mj-lt"/>
              </a:rPr>
              <a:t>am – </a:t>
            </a:r>
            <a:r>
              <a:rPr lang="en-NZ" dirty="0" smtClean="0">
                <a:latin typeface="+mj-lt"/>
              </a:rPr>
              <a:t>6:00 pm)</a:t>
            </a:r>
            <a:endParaRPr lang="en-NZ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NZ" dirty="0">
                <a:latin typeface="+mj-lt"/>
              </a:rPr>
              <a:t>Friday </a:t>
            </a:r>
            <a:r>
              <a:rPr lang="en-NZ" dirty="0" smtClean="0">
                <a:latin typeface="+mj-lt"/>
              </a:rPr>
              <a:t>7:30 </a:t>
            </a:r>
            <a:r>
              <a:rPr lang="en-NZ" dirty="0">
                <a:latin typeface="+mj-lt"/>
              </a:rPr>
              <a:t>am – </a:t>
            </a:r>
            <a:r>
              <a:rPr lang="en-NZ" dirty="0" smtClean="0">
                <a:latin typeface="+mj-lt"/>
              </a:rPr>
              <a:t>4:00 </a:t>
            </a:r>
            <a:r>
              <a:rPr lang="en-NZ" dirty="0">
                <a:latin typeface="+mj-lt"/>
              </a:rPr>
              <a:t>pm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NZ" dirty="0">
                <a:latin typeface="+mj-lt"/>
              </a:rPr>
              <a:t>Term break Mon – Fri </a:t>
            </a:r>
            <a:r>
              <a:rPr lang="en-NZ" dirty="0" smtClean="0">
                <a:latin typeface="+mj-lt"/>
              </a:rPr>
              <a:t>7:30 </a:t>
            </a:r>
            <a:r>
              <a:rPr lang="en-NZ" dirty="0">
                <a:latin typeface="+mj-lt"/>
              </a:rPr>
              <a:t>am – </a:t>
            </a:r>
            <a:r>
              <a:rPr lang="en-NZ" dirty="0" smtClean="0">
                <a:latin typeface="+mj-lt"/>
              </a:rPr>
              <a:t>4:00 </a:t>
            </a:r>
            <a:r>
              <a:rPr lang="en-NZ" dirty="0">
                <a:latin typeface="+mj-lt"/>
              </a:rPr>
              <a:t>pm	</a:t>
            </a:r>
          </a:p>
          <a:p>
            <a:endParaRPr lang="en-NZ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577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latin typeface="+mj-lt"/>
              </a:rPr>
              <a:t>Key Periods &amp; Timing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NZ" dirty="0" smtClean="0">
                <a:latin typeface="+mj-lt"/>
              </a:rPr>
              <a:t>Semester Start/ END and break</a:t>
            </a:r>
          </a:p>
          <a:p>
            <a:r>
              <a:rPr lang="en-NZ" dirty="0" smtClean="0">
                <a:latin typeface="+mj-lt"/>
              </a:rPr>
              <a:t>Long weekends</a:t>
            </a:r>
          </a:p>
          <a:p>
            <a:r>
              <a:rPr lang="en-NZ" dirty="0" smtClean="0">
                <a:latin typeface="+mj-lt"/>
              </a:rPr>
              <a:t>Xmas time</a:t>
            </a:r>
          </a:p>
          <a:p>
            <a:r>
              <a:rPr lang="en-NZ" dirty="0" smtClean="0">
                <a:latin typeface="+mj-lt"/>
              </a:rPr>
              <a:t>Renovation and relocation/ project</a:t>
            </a:r>
          </a:p>
          <a:p>
            <a:r>
              <a:rPr lang="en-NZ" dirty="0" smtClean="0">
                <a:latin typeface="+mj-lt"/>
              </a:rPr>
              <a:t>Any construction or site provisioning </a:t>
            </a:r>
          </a:p>
          <a:p>
            <a:pPr marL="0" indent="0">
              <a:buNone/>
            </a:pPr>
            <a:endParaRPr lang="en-NZ" dirty="0">
              <a:latin typeface="+mj-lt"/>
            </a:endParaRPr>
          </a:p>
          <a:p>
            <a:endParaRPr lang="en-NZ" dirty="0" smtClean="0">
              <a:latin typeface="+mj-lt"/>
            </a:endParaRPr>
          </a:p>
          <a:p>
            <a:pPr marL="0" indent="0">
              <a:buNone/>
            </a:pPr>
            <a:r>
              <a:rPr lang="en-NZ" b="1" u="sng" dirty="0" smtClean="0">
                <a:latin typeface="+mj-lt"/>
              </a:rPr>
              <a:t>24X7 support</a:t>
            </a:r>
          </a:p>
          <a:p>
            <a:endParaRPr lang="en-NZ" dirty="0" smtClean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615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SLA &amp; </a:t>
            </a:r>
            <a:r>
              <a:rPr lang="en-NZ" dirty="0" smtClean="0">
                <a:latin typeface="+mj-lt"/>
              </a:rPr>
              <a:t>KPIs</a:t>
            </a:r>
            <a:r>
              <a:rPr lang="en-NZ" dirty="0" smtClean="0"/>
              <a:t> – Performance Indicators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199" y="989013"/>
            <a:ext cx="8419171" cy="4664655"/>
          </a:xfrm>
        </p:spPr>
        <p:txBody>
          <a:bodyPr>
            <a:normAutofit/>
          </a:bodyPr>
          <a:lstStyle/>
          <a:p>
            <a:r>
              <a:rPr lang="en-NZ" dirty="0" smtClean="0">
                <a:latin typeface="+mj-lt"/>
              </a:rPr>
              <a:t>95% SLA</a:t>
            </a:r>
          </a:p>
          <a:p>
            <a:r>
              <a:rPr lang="en-NZ" dirty="0" smtClean="0">
                <a:latin typeface="+mj-lt"/>
              </a:rPr>
              <a:t>95% HEAT jobs</a:t>
            </a:r>
          </a:p>
          <a:p>
            <a:r>
              <a:rPr lang="en-NZ" dirty="0" smtClean="0">
                <a:latin typeface="+mj-lt"/>
              </a:rPr>
              <a:t>100% Organization deadlines</a:t>
            </a:r>
          </a:p>
          <a:p>
            <a:r>
              <a:rPr lang="en-NZ" dirty="0" smtClean="0">
                <a:latin typeface="+mj-lt"/>
              </a:rPr>
              <a:t>Response within 48hrs</a:t>
            </a:r>
          </a:p>
          <a:p>
            <a:pPr marL="0" indent="0">
              <a:buNone/>
            </a:pPr>
            <a:endParaRPr lang="en-NZ" dirty="0">
              <a:latin typeface="+mj-lt"/>
            </a:endParaRPr>
          </a:p>
          <a:p>
            <a:pPr marL="0" indent="0">
              <a:buNone/>
            </a:pPr>
            <a:r>
              <a:rPr lang="en-NZ" dirty="0" smtClean="0">
                <a:latin typeface="+mj-lt"/>
              </a:rPr>
              <a:t>Actions:</a:t>
            </a:r>
          </a:p>
          <a:p>
            <a:pPr>
              <a:buFontTx/>
              <a:buChar char="-"/>
            </a:pPr>
            <a:r>
              <a:rPr lang="en-NZ" sz="2000" dirty="0" smtClean="0">
                <a:latin typeface="+mj-lt"/>
              </a:rPr>
              <a:t>Report monthly</a:t>
            </a:r>
          </a:p>
          <a:p>
            <a:pPr>
              <a:buFontTx/>
              <a:buChar char="-"/>
            </a:pPr>
            <a:r>
              <a:rPr lang="en-NZ" sz="2000" dirty="0" smtClean="0">
                <a:latin typeface="+mj-lt"/>
              </a:rPr>
              <a:t>Response immediately for any security incident or classroom outage</a:t>
            </a:r>
          </a:p>
          <a:p>
            <a:pPr>
              <a:buFontTx/>
              <a:buChar char="-"/>
            </a:pPr>
            <a:r>
              <a:rPr lang="en-NZ" sz="2000" dirty="0" smtClean="0">
                <a:latin typeface="+mj-lt"/>
              </a:rPr>
              <a:t>Communicate major planned or unplanned outage</a:t>
            </a:r>
          </a:p>
          <a:p>
            <a:pPr>
              <a:buFontTx/>
              <a:buChar char="-"/>
            </a:pPr>
            <a:r>
              <a:rPr lang="en-NZ" sz="2000" dirty="0" smtClean="0">
                <a:latin typeface="+mj-lt"/>
              </a:rPr>
              <a:t>Project Delivery on time with allocated scope  &amp; resources</a:t>
            </a:r>
          </a:p>
          <a:p>
            <a:pPr>
              <a:buFontTx/>
              <a:buChar char="-"/>
            </a:pPr>
            <a:r>
              <a:rPr lang="en-NZ" sz="2000" dirty="0" smtClean="0">
                <a:latin typeface="+mj-lt"/>
              </a:rPr>
              <a:t>Always compliance on EHS areas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9727" y="5798634"/>
            <a:ext cx="5575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 smtClean="0">
                <a:latin typeface="Verdana"/>
                <a:cs typeface="Verdana"/>
              </a:rPr>
              <a:t>Improved Customer Service</a:t>
            </a:r>
            <a:endParaRPr lang="en-US" b="1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9580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 is important for ICTS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NZ" dirty="0" smtClean="0">
                <a:latin typeface="+mj-lt"/>
              </a:rPr>
              <a:t>Promised SLA</a:t>
            </a:r>
          </a:p>
          <a:p>
            <a:r>
              <a:rPr lang="en-NZ" dirty="0" smtClean="0">
                <a:latin typeface="+mj-lt"/>
              </a:rPr>
              <a:t>Availability</a:t>
            </a:r>
          </a:p>
          <a:p>
            <a:r>
              <a:rPr lang="en-NZ" dirty="0" smtClean="0">
                <a:latin typeface="+mj-lt"/>
              </a:rPr>
              <a:t>Security</a:t>
            </a:r>
          </a:p>
          <a:p>
            <a:r>
              <a:rPr lang="en-NZ" dirty="0" smtClean="0">
                <a:latin typeface="+mj-lt"/>
              </a:rPr>
              <a:t>Customer service</a:t>
            </a:r>
          </a:p>
          <a:p>
            <a:r>
              <a:rPr lang="en-NZ" dirty="0" smtClean="0">
                <a:latin typeface="+mj-lt"/>
              </a:rPr>
              <a:t>Skills or knowledge</a:t>
            </a:r>
          </a:p>
          <a:p>
            <a:r>
              <a:rPr lang="en-NZ" dirty="0" smtClean="0">
                <a:latin typeface="+mj-lt"/>
              </a:rPr>
              <a:t>Talent retention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274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latin typeface="+mj-lt"/>
              </a:rPr>
              <a:t>Technical Skills Management 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NZ" dirty="0" smtClean="0">
                <a:latin typeface="+mj-lt"/>
              </a:rPr>
              <a:t>Training following 70/30 rule</a:t>
            </a:r>
          </a:p>
          <a:p>
            <a:r>
              <a:rPr lang="en-NZ" dirty="0" smtClean="0">
                <a:latin typeface="+mj-lt"/>
              </a:rPr>
              <a:t>Team Knowledge Transfer Sessions</a:t>
            </a:r>
          </a:p>
          <a:p>
            <a:r>
              <a:rPr lang="en-NZ" dirty="0" smtClean="0">
                <a:latin typeface="+mj-lt"/>
              </a:rPr>
              <a:t>Cross-skilling</a:t>
            </a:r>
          </a:p>
          <a:p>
            <a:r>
              <a:rPr lang="en-NZ" dirty="0" smtClean="0">
                <a:latin typeface="+mj-lt"/>
              </a:rPr>
              <a:t>Shadowing and job rotation</a:t>
            </a:r>
          </a:p>
          <a:p>
            <a:r>
              <a:rPr lang="en-NZ" dirty="0" smtClean="0">
                <a:latin typeface="+mj-lt"/>
              </a:rPr>
              <a:t>Internal workshop</a:t>
            </a:r>
          </a:p>
          <a:p>
            <a:r>
              <a:rPr lang="en-NZ" dirty="0" smtClean="0">
                <a:latin typeface="+mj-lt"/>
              </a:rPr>
              <a:t>Internship/ job experience</a:t>
            </a:r>
          </a:p>
          <a:p>
            <a:r>
              <a:rPr lang="en-NZ" dirty="0" smtClean="0">
                <a:latin typeface="+mj-lt"/>
              </a:rPr>
              <a:t>Friday open session</a:t>
            </a:r>
          </a:p>
          <a:p>
            <a:r>
              <a:rPr lang="en-NZ" dirty="0" smtClean="0">
                <a:latin typeface="+mj-lt"/>
              </a:rPr>
              <a:t>FGD/ Focused Group Discussion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618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latin typeface="+mj-lt"/>
              </a:rPr>
              <a:t>Professional Skills Management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NZ" dirty="0" smtClean="0">
                <a:latin typeface="+mj-lt"/>
              </a:rPr>
              <a:t>IITP Membership</a:t>
            </a:r>
          </a:p>
          <a:p>
            <a:r>
              <a:rPr lang="en-NZ" dirty="0" smtClean="0">
                <a:latin typeface="+mj-lt"/>
              </a:rPr>
              <a:t>Microsoft &amp; Cisco Certifications</a:t>
            </a:r>
          </a:p>
          <a:p>
            <a:r>
              <a:rPr lang="en-NZ" dirty="0" smtClean="0">
                <a:latin typeface="+mj-lt"/>
              </a:rPr>
              <a:t>IITP </a:t>
            </a:r>
            <a:r>
              <a:rPr lang="en-NZ" dirty="0" err="1" smtClean="0">
                <a:latin typeface="+mj-lt"/>
              </a:rPr>
              <a:t>CTech</a:t>
            </a:r>
            <a:r>
              <a:rPr lang="en-NZ" dirty="0" smtClean="0">
                <a:latin typeface="+mj-lt"/>
              </a:rPr>
              <a:t> and other certification/ courses</a:t>
            </a:r>
          </a:p>
          <a:p>
            <a:r>
              <a:rPr lang="en-NZ" dirty="0" smtClean="0">
                <a:latin typeface="+mj-lt"/>
              </a:rPr>
              <a:t>Strength Coaching</a:t>
            </a:r>
          </a:p>
          <a:p>
            <a:r>
              <a:rPr lang="en-NZ" dirty="0" smtClean="0">
                <a:latin typeface="+mj-lt"/>
              </a:rPr>
              <a:t>On the job training</a:t>
            </a:r>
          </a:p>
          <a:p>
            <a:r>
              <a:rPr lang="en-NZ" dirty="0" smtClean="0">
                <a:latin typeface="+mj-lt"/>
              </a:rPr>
              <a:t>Mentoring and support program</a:t>
            </a:r>
          </a:p>
          <a:p>
            <a:r>
              <a:rPr lang="en-NZ" dirty="0" smtClean="0">
                <a:latin typeface="+mj-lt"/>
              </a:rPr>
              <a:t>Career development and support 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3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latin typeface="+mj-lt"/>
              </a:rPr>
              <a:t>Measure KPIs/ Performance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NZ" dirty="0">
                <a:latin typeface="+mj-lt"/>
              </a:rPr>
              <a:t>Perform &amp; </a:t>
            </a:r>
            <a:r>
              <a:rPr lang="en-NZ" dirty="0" smtClean="0">
                <a:latin typeface="+mj-lt"/>
              </a:rPr>
              <a:t>Development Plan</a:t>
            </a:r>
          </a:p>
          <a:p>
            <a:r>
              <a:rPr lang="en-NZ" dirty="0" smtClean="0">
                <a:latin typeface="+mj-lt"/>
              </a:rPr>
              <a:t>System based reporting</a:t>
            </a:r>
          </a:p>
          <a:p>
            <a:pPr lvl="1"/>
            <a:r>
              <a:rPr lang="en-NZ" dirty="0" smtClean="0">
                <a:latin typeface="+mj-lt"/>
              </a:rPr>
              <a:t>Availability</a:t>
            </a:r>
          </a:p>
          <a:p>
            <a:pPr lvl="1"/>
            <a:r>
              <a:rPr lang="en-NZ" dirty="0" smtClean="0">
                <a:latin typeface="+mj-lt"/>
              </a:rPr>
              <a:t>Security incidents</a:t>
            </a:r>
          </a:p>
          <a:p>
            <a:pPr lvl="1"/>
            <a:r>
              <a:rPr lang="en-NZ" dirty="0" smtClean="0">
                <a:latin typeface="+mj-lt"/>
              </a:rPr>
              <a:t>SLA</a:t>
            </a:r>
          </a:p>
          <a:p>
            <a:pPr lvl="1"/>
            <a:r>
              <a:rPr lang="en-NZ" dirty="0" smtClean="0">
                <a:latin typeface="+mj-lt"/>
              </a:rPr>
              <a:t>Breached report &amp; actions</a:t>
            </a:r>
          </a:p>
          <a:p>
            <a:r>
              <a:rPr lang="en-NZ" dirty="0" smtClean="0">
                <a:latin typeface="+mj-lt"/>
              </a:rPr>
              <a:t>Accomplished projects</a:t>
            </a:r>
          </a:p>
          <a:p>
            <a:r>
              <a:rPr lang="en-NZ" dirty="0" smtClean="0">
                <a:latin typeface="+mj-lt"/>
              </a:rPr>
              <a:t>Process &amp; compliance; CAB, NZ audit</a:t>
            </a:r>
          </a:p>
          <a:p>
            <a:r>
              <a:rPr lang="en-NZ" dirty="0" smtClean="0">
                <a:latin typeface="+mj-lt"/>
              </a:rPr>
              <a:t>Customer satisfaction index</a:t>
            </a:r>
          </a:p>
          <a:p>
            <a:r>
              <a:rPr lang="en-NZ" dirty="0" smtClean="0">
                <a:latin typeface="+mj-lt"/>
              </a:rPr>
              <a:t>Living with MIT values</a:t>
            </a:r>
          </a:p>
          <a:p>
            <a:r>
              <a:rPr lang="en-NZ" dirty="0" smtClean="0">
                <a:latin typeface="+mj-lt"/>
              </a:rPr>
              <a:t>Random feedback</a:t>
            </a:r>
          </a:p>
          <a:p>
            <a:endParaRPr lang="en-NZ" dirty="0" smtClean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182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 </a:t>
            </a:r>
            <a:r>
              <a:rPr lang="en-NZ" dirty="0" smtClean="0">
                <a:latin typeface="+mj-lt"/>
              </a:rPr>
              <a:t>ICTS</a:t>
            </a:r>
            <a:r>
              <a:rPr lang="en-NZ" dirty="0" smtClean="0"/>
              <a:t> Means to you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NZ" dirty="0" smtClean="0">
                <a:latin typeface="+mj-lt"/>
              </a:rPr>
              <a:t>What’s the function of ICTS in MIT?</a:t>
            </a:r>
          </a:p>
          <a:p>
            <a:r>
              <a:rPr lang="en-NZ" dirty="0" smtClean="0">
                <a:latin typeface="+mj-lt"/>
              </a:rPr>
              <a:t>What they do?</a:t>
            </a:r>
          </a:p>
          <a:p>
            <a:r>
              <a:rPr lang="en-NZ" dirty="0" smtClean="0">
                <a:latin typeface="+mj-lt"/>
              </a:rPr>
              <a:t>How they operate?</a:t>
            </a:r>
          </a:p>
          <a:p>
            <a:r>
              <a:rPr lang="en-NZ" dirty="0" smtClean="0">
                <a:latin typeface="+mj-lt"/>
              </a:rPr>
              <a:t>What’s the aim or direction of ICTS?</a:t>
            </a:r>
          </a:p>
          <a:p>
            <a:r>
              <a:rPr lang="en-NZ" dirty="0" smtClean="0">
                <a:latin typeface="+mj-lt"/>
              </a:rPr>
              <a:t>Do you see any changes or improvements?</a:t>
            </a:r>
          </a:p>
          <a:p>
            <a:r>
              <a:rPr lang="en-NZ" dirty="0" smtClean="0">
                <a:latin typeface="+mj-lt"/>
              </a:rPr>
              <a:t>How is your experience?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737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latin typeface="+mj-lt"/>
              </a:rPr>
              <a:t>ICTS Working Streams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NZ" dirty="0" smtClean="0">
                <a:latin typeface="+mj-lt"/>
              </a:rPr>
              <a:t>Business As Usual (BAU)</a:t>
            </a:r>
          </a:p>
          <a:p>
            <a:r>
              <a:rPr lang="en-NZ" dirty="0" smtClean="0">
                <a:latin typeface="+mj-lt"/>
              </a:rPr>
              <a:t>People &amp; Culture</a:t>
            </a:r>
          </a:p>
          <a:p>
            <a:r>
              <a:rPr lang="en-NZ" dirty="0" smtClean="0">
                <a:latin typeface="+mj-lt"/>
              </a:rPr>
              <a:t>Project</a:t>
            </a:r>
          </a:p>
          <a:p>
            <a:r>
              <a:rPr lang="en-NZ" dirty="0" smtClean="0">
                <a:latin typeface="+mj-lt"/>
              </a:rPr>
              <a:t>HOIT/ Directors</a:t>
            </a:r>
          </a:p>
          <a:p>
            <a:r>
              <a:rPr lang="en-NZ" dirty="0" smtClean="0">
                <a:latin typeface="+mj-lt"/>
              </a:rPr>
              <a:t>Surprises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824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ICTS Response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75024" y="5705979"/>
            <a:ext cx="8229600" cy="928997"/>
          </a:xfrm>
        </p:spPr>
        <p:txBody>
          <a:bodyPr/>
          <a:lstStyle/>
          <a:p>
            <a:r>
              <a:rPr lang="en-NZ" dirty="0" smtClean="0">
                <a:latin typeface="+mj-lt"/>
              </a:rPr>
              <a:t>Proactive/ Reactive</a:t>
            </a:r>
          </a:p>
          <a:p>
            <a:r>
              <a:rPr lang="en-NZ" dirty="0" smtClean="0">
                <a:latin typeface="+mj-lt"/>
              </a:rPr>
              <a:t>Detection/ Prevention</a:t>
            </a:r>
          </a:p>
          <a:p>
            <a:endParaRPr lang="en-NZ" dirty="0" smtClean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1026" name="Picture 2" descr="http://learningwithleemin.com/wp-content/uploads/2015/07/7-Habits.003-e14372160051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48" y="913606"/>
            <a:ext cx="8393952" cy="436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08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89013"/>
            <a:ext cx="4705815" cy="5010642"/>
          </a:xfrm>
        </p:spPr>
        <p:txBody>
          <a:bodyPr>
            <a:normAutofit/>
          </a:bodyPr>
          <a:lstStyle/>
          <a:p>
            <a:r>
              <a:rPr lang="en-NZ" sz="2000" dirty="0" smtClean="0">
                <a:latin typeface="+mj-lt"/>
              </a:rPr>
              <a:t>Resource constrain</a:t>
            </a:r>
          </a:p>
          <a:p>
            <a:pPr lvl="1"/>
            <a:r>
              <a:rPr lang="en-NZ" dirty="0" smtClean="0">
                <a:latin typeface="+mj-lt"/>
              </a:rPr>
              <a:t>Time</a:t>
            </a:r>
          </a:p>
          <a:p>
            <a:pPr lvl="1"/>
            <a:r>
              <a:rPr lang="en-NZ" dirty="0" smtClean="0">
                <a:latin typeface="+mj-lt"/>
              </a:rPr>
              <a:t>People</a:t>
            </a:r>
          </a:p>
          <a:p>
            <a:pPr lvl="1"/>
            <a:r>
              <a:rPr lang="en-NZ" dirty="0" smtClean="0">
                <a:latin typeface="+mj-lt"/>
              </a:rPr>
              <a:t>Fund</a:t>
            </a:r>
          </a:p>
          <a:p>
            <a:r>
              <a:rPr lang="en-NZ" sz="2000" dirty="0" smtClean="0">
                <a:latin typeface="+mj-lt"/>
              </a:rPr>
              <a:t>Shifting priorities</a:t>
            </a:r>
          </a:p>
          <a:p>
            <a:r>
              <a:rPr lang="en-NZ" sz="2000" dirty="0" smtClean="0">
                <a:latin typeface="+mj-lt"/>
              </a:rPr>
              <a:t>Change goals &amp; directions</a:t>
            </a:r>
          </a:p>
          <a:p>
            <a:r>
              <a:rPr lang="en-NZ" sz="2000" dirty="0" smtClean="0">
                <a:latin typeface="+mj-lt"/>
              </a:rPr>
              <a:t>Lack of visibility</a:t>
            </a:r>
          </a:p>
          <a:p>
            <a:r>
              <a:rPr lang="en-NZ" sz="2000" dirty="0" smtClean="0">
                <a:latin typeface="+mj-lt"/>
              </a:rPr>
              <a:t>Clear communication</a:t>
            </a:r>
          </a:p>
          <a:p>
            <a:r>
              <a:rPr lang="en-NZ" sz="2000" dirty="0" smtClean="0">
                <a:latin typeface="+mj-lt"/>
              </a:rPr>
              <a:t>Shared or cross-skilling</a:t>
            </a:r>
          </a:p>
          <a:p>
            <a:r>
              <a:rPr lang="en-NZ" sz="2000" dirty="0" smtClean="0">
                <a:latin typeface="+mj-lt"/>
              </a:rPr>
              <a:t>Resistance for change</a:t>
            </a:r>
          </a:p>
          <a:p>
            <a:endParaRPr lang="en-NZ" sz="2000" dirty="0" smtClean="0">
              <a:latin typeface="+mj-lt"/>
            </a:endParaRPr>
          </a:p>
          <a:p>
            <a:pPr marL="0" indent="0">
              <a:buNone/>
            </a:pPr>
            <a:endParaRPr lang="en-NZ" sz="2000" dirty="0" smtClean="0">
              <a:latin typeface="+mj-lt"/>
            </a:endParaRPr>
          </a:p>
        </p:txBody>
      </p:sp>
      <p:pic>
        <p:nvPicPr>
          <p:cNvPr id="2050" name="Picture 2" descr="http://www.nottingham.ac.uk/Research/Groups/cohd/Images/cohd-Cropped-466x2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090" y="855856"/>
            <a:ext cx="5363910" cy="271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37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Service Delivery Management Typical 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NZ" dirty="0" smtClean="0">
                <a:latin typeface="+mj-lt"/>
              </a:rPr>
              <a:t>Day starts with turning ON lights</a:t>
            </a:r>
          </a:p>
          <a:p>
            <a:r>
              <a:rPr lang="en-NZ" dirty="0" smtClean="0">
                <a:latin typeface="+mj-lt"/>
              </a:rPr>
              <a:t>Checking physical security of ICTS building</a:t>
            </a:r>
          </a:p>
          <a:p>
            <a:r>
              <a:rPr lang="en-NZ" dirty="0" smtClean="0">
                <a:latin typeface="+mj-lt"/>
              </a:rPr>
              <a:t>Check for any update regarding system outage and faults</a:t>
            </a:r>
          </a:p>
          <a:p>
            <a:r>
              <a:rPr lang="en-NZ" dirty="0" smtClean="0">
                <a:latin typeface="+mj-lt"/>
              </a:rPr>
              <a:t>Morning team meeting</a:t>
            </a:r>
          </a:p>
          <a:p>
            <a:pPr lvl="1"/>
            <a:r>
              <a:rPr lang="en-NZ" dirty="0" smtClean="0">
                <a:latin typeface="+mj-lt"/>
              </a:rPr>
              <a:t>Monday &amp; Wednesday for 30mins</a:t>
            </a:r>
          </a:p>
          <a:p>
            <a:pPr lvl="1"/>
            <a:r>
              <a:rPr lang="en-NZ" dirty="0" smtClean="0">
                <a:latin typeface="+mj-lt"/>
              </a:rPr>
              <a:t>Issues, resources &amp; redefine priorities for the week</a:t>
            </a:r>
          </a:p>
          <a:p>
            <a:r>
              <a:rPr lang="en-NZ" dirty="0" smtClean="0">
                <a:latin typeface="+mj-lt"/>
              </a:rPr>
              <a:t>Open HEAT email/ Jobs</a:t>
            </a:r>
          </a:p>
          <a:p>
            <a:r>
              <a:rPr lang="en-NZ" dirty="0" smtClean="0">
                <a:latin typeface="+mj-lt"/>
              </a:rPr>
              <a:t>Prioritise URGENT/ IMPORTANT jobs</a:t>
            </a:r>
          </a:p>
          <a:p>
            <a:r>
              <a:rPr lang="en-NZ" dirty="0" smtClean="0">
                <a:latin typeface="+mj-lt"/>
              </a:rPr>
              <a:t>Log jobs and review every now and then</a:t>
            </a:r>
          </a:p>
          <a:p>
            <a:r>
              <a:rPr lang="en-NZ" dirty="0" smtClean="0">
                <a:latin typeface="+mj-lt"/>
              </a:rPr>
              <a:t>Follow-up with users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158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SDM Typical Day cont..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89013"/>
            <a:ext cx="8229600" cy="3192694"/>
          </a:xfrm>
        </p:spPr>
        <p:txBody>
          <a:bodyPr/>
          <a:lstStyle/>
          <a:p>
            <a:r>
              <a:rPr lang="en-NZ" dirty="0" smtClean="0">
                <a:latin typeface="+mj-lt"/>
              </a:rPr>
              <a:t>Deliver promised services</a:t>
            </a:r>
          </a:p>
          <a:p>
            <a:r>
              <a:rPr lang="en-NZ" dirty="0" smtClean="0">
                <a:latin typeface="+mj-lt"/>
              </a:rPr>
              <a:t>Plan for meetings, conference calls</a:t>
            </a:r>
          </a:p>
          <a:p>
            <a:r>
              <a:rPr lang="en-NZ" dirty="0" smtClean="0">
                <a:latin typeface="+mj-lt"/>
              </a:rPr>
              <a:t>Allocate jobs among team</a:t>
            </a:r>
          </a:p>
          <a:p>
            <a:r>
              <a:rPr lang="en-NZ" dirty="0" smtClean="0">
                <a:latin typeface="+mj-lt"/>
              </a:rPr>
              <a:t>Sometimes top priority from SDM/ HOIT emails</a:t>
            </a:r>
          </a:p>
          <a:p>
            <a:r>
              <a:rPr lang="en-NZ" dirty="0" smtClean="0">
                <a:latin typeface="+mj-lt"/>
              </a:rPr>
              <a:t>Follow-up about delivery timelines</a:t>
            </a:r>
          </a:p>
          <a:p>
            <a:r>
              <a:rPr lang="en-NZ" dirty="0" smtClean="0">
                <a:latin typeface="+mj-lt"/>
              </a:rPr>
              <a:t>Reporting of jobs and update tickets</a:t>
            </a:r>
          </a:p>
          <a:p>
            <a:endParaRPr lang="en-NZ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2166" y="4638908"/>
            <a:ext cx="67687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b="1" dirty="0" smtClean="0">
                <a:latin typeface="+mj-lt"/>
                <a:cs typeface="Verdana"/>
              </a:rPr>
              <a:t>Everyday is not the same and journey never stops..</a:t>
            </a:r>
          </a:p>
          <a:p>
            <a:pPr algn="ctr"/>
            <a:endParaRPr lang="en-US" b="1" dirty="0" smtClean="0">
              <a:latin typeface="+mj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1973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89013"/>
            <a:ext cx="8229600" cy="362759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NZ" dirty="0" smtClean="0">
                <a:latin typeface="+mj-lt"/>
              </a:rPr>
              <a:t>Always high expectation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>
                <a:latin typeface="+mj-lt"/>
              </a:rPr>
              <a:t>F</a:t>
            </a:r>
            <a:r>
              <a:rPr lang="en-NZ" dirty="0" smtClean="0">
                <a:latin typeface="+mj-lt"/>
              </a:rPr>
              <a:t>ocus on customer service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>
                <a:latin typeface="+mj-lt"/>
              </a:rPr>
              <a:t>Compliance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>
                <a:latin typeface="+mj-lt"/>
              </a:rPr>
              <a:t>Security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>
                <a:latin typeface="+mj-lt"/>
              </a:rPr>
              <a:t>Future proof solution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>
                <a:latin typeface="+mj-lt"/>
              </a:rPr>
              <a:t>Continual Service Improvement (CSI)</a:t>
            </a:r>
          </a:p>
          <a:p>
            <a:pPr>
              <a:buFont typeface="Arial" panose="020B0604020202020204" pitchFamily="34" charset="0"/>
              <a:buChar char="•"/>
            </a:pPr>
            <a:endParaRPr lang="en-NZ" dirty="0">
              <a:latin typeface="+mj-lt"/>
            </a:endParaRPr>
          </a:p>
          <a:p>
            <a:pPr marL="0" indent="0">
              <a:buNone/>
            </a:pPr>
            <a:r>
              <a:rPr lang="en-NZ" b="1" dirty="0" smtClean="0">
                <a:latin typeface="+mj-lt"/>
              </a:rPr>
              <a:t>Evolve the whole journey….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537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b="1" dirty="0" smtClean="0">
                <a:latin typeface="+mj-lt"/>
              </a:rPr>
              <a:t>MIT ICTS Structure</a:t>
            </a:r>
            <a:endParaRPr lang="en-NZ" sz="2400" b="1" dirty="0">
              <a:latin typeface="+mj-lt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93730732"/>
              </p:ext>
            </p:extLst>
          </p:nvPr>
        </p:nvGraphicFramePr>
        <p:xfrm>
          <a:off x="323385" y="936703"/>
          <a:ext cx="7753815" cy="5921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9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latin typeface="+mj-lt"/>
              </a:rPr>
              <a:t>ICTS Team</a:t>
            </a:r>
            <a:endParaRPr lang="en-NZ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89013"/>
            <a:ext cx="8574066" cy="56873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NZ" dirty="0" smtClean="0">
                <a:latin typeface="+mj-lt"/>
              </a:rPr>
              <a:t>Head of ICTS</a:t>
            </a:r>
          </a:p>
          <a:p>
            <a:pPr marL="0" indent="0">
              <a:buNone/>
            </a:pPr>
            <a:r>
              <a:rPr lang="en-NZ" dirty="0" smtClean="0">
                <a:latin typeface="+mj-lt"/>
              </a:rPr>
              <a:t>Service </a:t>
            </a:r>
            <a:r>
              <a:rPr lang="en-NZ" dirty="0">
                <a:latin typeface="+mj-lt"/>
              </a:rPr>
              <a:t>Delivery </a:t>
            </a:r>
            <a:r>
              <a:rPr lang="en-NZ" dirty="0" smtClean="0">
                <a:latin typeface="+mj-lt"/>
              </a:rPr>
              <a:t>Team/ Operations  </a:t>
            </a:r>
            <a:r>
              <a:rPr lang="en-NZ" sz="2000" dirty="0">
                <a:latin typeface="+mj-lt"/>
              </a:rPr>
              <a:t>(1 manager)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NZ" dirty="0">
                <a:latin typeface="+mj-lt"/>
              </a:rPr>
              <a:t>Service </a:t>
            </a:r>
            <a:r>
              <a:rPr lang="en-NZ" dirty="0" smtClean="0">
                <a:latin typeface="+mj-lt"/>
              </a:rPr>
              <a:t>Desk</a:t>
            </a:r>
            <a:r>
              <a:rPr lang="en-NZ" dirty="0">
                <a:latin typeface="+mj-lt"/>
              </a:rPr>
              <a:t> </a:t>
            </a:r>
            <a:r>
              <a:rPr lang="en-NZ" dirty="0" smtClean="0">
                <a:latin typeface="+mj-lt"/>
              </a:rPr>
              <a:t>(4)							</a:t>
            </a:r>
            <a:r>
              <a:rPr lang="en-NZ" i="1" dirty="0" smtClean="0">
                <a:latin typeface="+mj-lt"/>
              </a:rPr>
              <a:t>Information &amp; Help</a:t>
            </a:r>
            <a:endParaRPr lang="en-NZ" i="1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NZ" dirty="0">
                <a:latin typeface="+mj-lt"/>
              </a:rPr>
              <a:t>Service </a:t>
            </a:r>
            <a:r>
              <a:rPr lang="en-NZ" dirty="0" smtClean="0">
                <a:latin typeface="+mj-lt"/>
              </a:rPr>
              <a:t>Delivery (7+ 2C)						</a:t>
            </a:r>
            <a:r>
              <a:rPr lang="en-NZ" i="1" dirty="0" smtClean="0">
                <a:latin typeface="+mj-lt"/>
              </a:rPr>
              <a:t>Maintenance</a:t>
            </a:r>
            <a:endParaRPr lang="en-NZ" i="1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NZ" dirty="0">
                <a:latin typeface="+mj-lt"/>
              </a:rPr>
              <a:t>Emit Specialist </a:t>
            </a:r>
            <a:r>
              <a:rPr lang="en-NZ" dirty="0" smtClean="0">
                <a:latin typeface="+mj-lt"/>
              </a:rPr>
              <a:t>– 1							</a:t>
            </a:r>
            <a:r>
              <a:rPr lang="en-NZ" i="1" dirty="0" smtClean="0">
                <a:latin typeface="+mj-lt"/>
              </a:rPr>
              <a:t>System Admin</a:t>
            </a:r>
            <a:endParaRPr lang="en-NZ" i="1" dirty="0">
              <a:latin typeface="+mj-lt"/>
            </a:endParaRPr>
          </a:p>
          <a:p>
            <a:pPr marL="0" indent="0">
              <a:buNone/>
            </a:pPr>
            <a:endParaRPr lang="en-NZ" sz="800" dirty="0" smtClean="0">
              <a:latin typeface="+mj-lt"/>
            </a:endParaRPr>
          </a:p>
          <a:p>
            <a:pPr marL="0" indent="0">
              <a:buNone/>
            </a:pPr>
            <a:r>
              <a:rPr lang="en-NZ" dirty="0" smtClean="0">
                <a:latin typeface="+mj-lt"/>
              </a:rPr>
              <a:t>Systems </a:t>
            </a:r>
            <a:r>
              <a:rPr lang="en-NZ" dirty="0">
                <a:latin typeface="+mj-lt"/>
              </a:rPr>
              <a:t>Team  </a:t>
            </a:r>
            <a:r>
              <a:rPr lang="en-NZ" sz="2000" dirty="0">
                <a:latin typeface="+mj-lt"/>
              </a:rPr>
              <a:t>(1 manager)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NZ" dirty="0">
                <a:latin typeface="+mj-lt"/>
              </a:rPr>
              <a:t>Infrastructure Engineers </a:t>
            </a:r>
            <a:r>
              <a:rPr lang="en-NZ" dirty="0" smtClean="0">
                <a:latin typeface="+mj-lt"/>
              </a:rPr>
              <a:t>-</a:t>
            </a:r>
            <a:r>
              <a:rPr lang="en-NZ" dirty="0">
                <a:latin typeface="+mj-lt"/>
              </a:rPr>
              <a:t>3</a:t>
            </a:r>
            <a:r>
              <a:rPr lang="en-NZ" dirty="0" smtClean="0">
                <a:latin typeface="+mj-lt"/>
              </a:rPr>
              <a:t>					</a:t>
            </a:r>
            <a:r>
              <a:rPr lang="en-NZ" i="1" dirty="0" smtClean="0">
                <a:latin typeface="+mj-lt"/>
              </a:rPr>
              <a:t>Network</a:t>
            </a:r>
            <a:endParaRPr lang="en-NZ" i="1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NZ" dirty="0">
                <a:latin typeface="+mj-lt"/>
              </a:rPr>
              <a:t>Communications Systems Technician -</a:t>
            </a:r>
            <a:r>
              <a:rPr lang="en-NZ" dirty="0" smtClean="0">
                <a:latin typeface="+mj-lt"/>
              </a:rPr>
              <a:t>1			</a:t>
            </a:r>
            <a:r>
              <a:rPr lang="en-NZ" i="1" dirty="0" smtClean="0">
                <a:latin typeface="+mj-lt"/>
              </a:rPr>
              <a:t>Telephones</a:t>
            </a:r>
            <a:endParaRPr lang="en-NZ" i="1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NZ" dirty="0">
                <a:latin typeface="+mj-lt"/>
              </a:rPr>
              <a:t>System Engineers </a:t>
            </a:r>
            <a:r>
              <a:rPr lang="en-NZ" dirty="0" smtClean="0">
                <a:latin typeface="+mj-lt"/>
              </a:rPr>
              <a:t>-6 						</a:t>
            </a:r>
            <a:r>
              <a:rPr lang="en-NZ" i="1" dirty="0" smtClean="0">
                <a:latin typeface="+mj-lt"/>
              </a:rPr>
              <a:t>Servers</a:t>
            </a:r>
            <a:endParaRPr lang="en-NZ" i="1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NZ" dirty="0">
                <a:latin typeface="+mj-lt"/>
              </a:rPr>
              <a:t>DBA Specialist -</a:t>
            </a:r>
            <a:r>
              <a:rPr lang="en-NZ" dirty="0" smtClean="0">
                <a:latin typeface="+mj-lt"/>
              </a:rPr>
              <a:t>2							</a:t>
            </a:r>
            <a:r>
              <a:rPr lang="en-NZ" i="1" dirty="0" smtClean="0">
                <a:latin typeface="+mj-lt"/>
              </a:rPr>
              <a:t>Databases</a:t>
            </a:r>
            <a:endParaRPr lang="en-NZ" i="1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NZ" dirty="0">
                <a:latin typeface="+mj-lt"/>
              </a:rPr>
              <a:t>Systems Administrator -</a:t>
            </a:r>
            <a:r>
              <a:rPr lang="en-NZ" dirty="0" smtClean="0">
                <a:latin typeface="+mj-lt"/>
              </a:rPr>
              <a:t>1						</a:t>
            </a:r>
            <a:r>
              <a:rPr lang="en-NZ" i="1" dirty="0" smtClean="0">
                <a:latin typeface="+mj-lt"/>
              </a:rPr>
              <a:t>Server Admin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NZ" dirty="0">
              <a:latin typeface="+mj-lt"/>
            </a:endParaRPr>
          </a:p>
          <a:p>
            <a:pPr marL="0" indent="0">
              <a:buNone/>
            </a:pPr>
            <a:r>
              <a:rPr lang="en-NZ" dirty="0" smtClean="0">
                <a:latin typeface="+mj-lt"/>
              </a:rPr>
              <a:t>Business Analyst -1								</a:t>
            </a:r>
            <a:r>
              <a:rPr lang="en-NZ" i="1" dirty="0" smtClean="0">
                <a:latin typeface="+mj-lt"/>
              </a:rPr>
              <a:t>Processes</a:t>
            </a:r>
          </a:p>
          <a:p>
            <a:pPr marL="0" indent="0">
              <a:buNone/>
            </a:pPr>
            <a:endParaRPr lang="en-NZ" dirty="0" smtClean="0">
              <a:latin typeface="+mj-lt"/>
            </a:endParaRPr>
          </a:p>
          <a:p>
            <a:pPr marL="0" indent="0">
              <a:buNone/>
            </a:pPr>
            <a:r>
              <a:rPr lang="en-NZ" dirty="0" smtClean="0">
                <a:latin typeface="+mj-lt"/>
              </a:rPr>
              <a:t>ICTS Administrator -1							</a:t>
            </a:r>
            <a:r>
              <a:rPr lang="en-NZ" i="1" dirty="0" smtClean="0">
                <a:latin typeface="+mj-lt"/>
              </a:rPr>
              <a:t>Purchasing</a:t>
            </a:r>
            <a:endParaRPr lang="en-NZ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510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latin typeface="+mj-lt"/>
              </a:rPr>
              <a:t>MIT Infrastructure Summary</a:t>
            </a:r>
            <a:endParaRPr lang="en-NZ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89013"/>
            <a:ext cx="8229600" cy="5567904"/>
          </a:xfrm>
        </p:spPr>
        <p:txBody>
          <a:bodyPr>
            <a:normAutofit/>
          </a:bodyPr>
          <a:lstStyle/>
          <a:p>
            <a:r>
              <a:rPr lang="en-NZ" dirty="0" smtClean="0">
                <a:latin typeface="+mj-lt"/>
              </a:rPr>
              <a:t>ICTS caters </a:t>
            </a:r>
            <a:r>
              <a:rPr lang="en-NZ" dirty="0">
                <a:latin typeface="+mj-lt"/>
              </a:rPr>
              <a:t>for </a:t>
            </a:r>
            <a:r>
              <a:rPr lang="en-NZ" dirty="0" smtClean="0">
                <a:latin typeface="+mj-lt"/>
              </a:rPr>
              <a:t>about </a:t>
            </a:r>
          </a:p>
          <a:p>
            <a:pPr lvl="1"/>
            <a:r>
              <a:rPr lang="en-NZ" dirty="0" smtClean="0">
                <a:latin typeface="+mj-lt"/>
              </a:rPr>
              <a:t>18,000 users, </a:t>
            </a:r>
          </a:p>
          <a:p>
            <a:pPr lvl="1"/>
            <a:r>
              <a:rPr lang="en-NZ" dirty="0">
                <a:latin typeface="+mj-lt"/>
              </a:rPr>
              <a:t>4</a:t>
            </a:r>
            <a:r>
              <a:rPr lang="en-NZ" dirty="0" smtClean="0">
                <a:latin typeface="+mj-lt"/>
              </a:rPr>
              <a:t>,000 desktops, </a:t>
            </a:r>
          </a:p>
          <a:p>
            <a:pPr lvl="1"/>
            <a:r>
              <a:rPr lang="en-NZ" dirty="0" smtClean="0">
                <a:latin typeface="+mj-lt"/>
              </a:rPr>
              <a:t>1200 </a:t>
            </a:r>
            <a:r>
              <a:rPr lang="en-NZ" dirty="0">
                <a:latin typeface="+mj-lt"/>
              </a:rPr>
              <a:t>laptops, </a:t>
            </a:r>
            <a:endParaRPr lang="en-NZ" dirty="0" smtClean="0">
              <a:latin typeface="+mj-lt"/>
            </a:endParaRPr>
          </a:p>
          <a:p>
            <a:pPr lvl="1"/>
            <a:r>
              <a:rPr lang="en-NZ" dirty="0" smtClean="0">
                <a:latin typeface="+mj-lt"/>
              </a:rPr>
              <a:t>220 iPads, </a:t>
            </a:r>
          </a:p>
          <a:p>
            <a:pPr lvl="1"/>
            <a:r>
              <a:rPr lang="en-NZ" dirty="0" smtClean="0">
                <a:latin typeface="+mj-lt"/>
              </a:rPr>
              <a:t>150 MDF’s, </a:t>
            </a:r>
          </a:p>
          <a:p>
            <a:pPr lvl="1"/>
            <a:r>
              <a:rPr lang="en-NZ" dirty="0" smtClean="0">
                <a:latin typeface="+mj-lt"/>
              </a:rPr>
              <a:t>650 APs, </a:t>
            </a:r>
          </a:p>
          <a:p>
            <a:pPr lvl="1"/>
            <a:r>
              <a:rPr lang="en-NZ" dirty="0" smtClean="0">
                <a:latin typeface="+mj-lt"/>
              </a:rPr>
              <a:t>350 AV systems, </a:t>
            </a:r>
          </a:p>
          <a:p>
            <a:pPr lvl="1"/>
            <a:r>
              <a:rPr lang="en-NZ" dirty="0" smtClean="0">
                <a:latin typeface="+mj-lt"/>
              </a:rPr>
              <a:t>400 applications, </a:t>
            </a:r>
          </a:p>
          <a:p>
            <a:pPr lvl="1"/>
            <a:r>
              <a:rPr lang="en-NZ" dirty="0" smtClean="0">
                <a:latin typeface="+mj-lt"/>
              </a:rPr>
              <a:t>750+ Thin Clients, </a:t>
            </a:r>
          </a:p>
          <a:p>
            <a:pPr lvl="1"/>
            <a:r>
              <a:rPr lang="en-NZ" dirty="0" smtClean="0">
                <a:latin typeface="+mj-lt"/>
              </a:rPr>
              <a:t>1,000 support tickets per month</a:t>
            </a:r>
          </a:p>
          <a:p>
            <a:pPr marL="457200" lvl="1" indent="0">
              <a:buNone/>
            </a:pPr>
            <a:r>
              <a:rPr lang="en-NZ" dirty="0" smtClean="0">
                <a:latin typeface="+mj-lt"/>
              </a:rPr>
              <a:t>- 2,000+ BYOD</a:t>
            </a:r>
            <a:endParaRPr lang="en-NZ" dirty="0">
              <a:latin typeface="+mj-lt"/>
            </a:endParaRPr>
          </a:p>
          <a:p>
            <a:endParaRPr lang="en-NZ" sz="2000" dirty="0" smtClean="0">
              <a:latin typeface="+mj-lt"/>
            </a:endParaRPr>
          </a:p>
          <a:p>
            <a:r>
              <a:rPr lang="en-NZ" sz="2000" dirty="0" smtClean="0">
                <a:latin typeface="+mj-lt"/>
              </a:rPr>
              <a:t>ICTS supports 2 main campuses and 9 sites across Auckland &amp; North Island</a:t>
            </a:r>
            <a:endParaRPr lang="en-NZ" sz="2000" dirty="0">
              <a:latin typeface="+mj-lt"/>
            </a:endParaRPr>
          </a:p>
          <a:p>
            <a:pPr marL="0" indent="0">
              <a:buNone/>
            </a:pPr>
            <a:endParaRPr lang="en-NZ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774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latin typeface="+mj-lt"/>
              </a:rPr>
              <a:t>Service Delivery Team Scope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89013"/>
            <a:ext cx="8229600" cy="5534450"/>
          </a:xfrm>
        </p:spPr>
        <p:txBody>
          <a:bodyPr>
            <a:normAutofit/>
          </a:bodyPr>
          <a:lstStyle/>
          <a:p>
            <a:r>
              <a:rPr lang="en-NZ" sz="2000" dirty="0" smtClean="0">
                <a:latin typeface="+mj-lt"/>
              </a:rPr>
              <a:t>2</a:t>
            </a:r>
            <a:r>
              <a:rPr lang="en-NZ" sz="2000" baseline="30000" dirty="0" smtClean="0">
                <a:latin typeface="+mj-lt"/>
              </a:rPr>
              <a:t>nd</a:t>
            </a:r>
            <a:r>
              <a:rPr lang="en-NZ" sz="2000" dirty="0" smtClean="0">
                <a:latin typeface="+mj-lt"/>
              </a:rPr>
              <a:t> level service and support</a:t>
            </a:r>
            <a:r>
              <a:rPr lang="en-US" sz="2000" dirty="0" smtClean="0">
                <a:latin typeface="+mj-lt"/>
              </a:rPr>
              <a:t> which includes all offered services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NZ" dirty="0" smtClean="0">
                <a:latin typeface="+mj-lt"/>
              </a:rPr>
              <a:t>Student and staff computing devices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NZ" dirty="0" smtClean="0">
                <a:latin typeface="+mj-lt"/>
              </a:rPr>
              <a:t>AV and Wi-Fi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NZ" dirty="0" smtClean="0">
                <a:latin typeface="+mj-lt"/>
              </a:rPr>
              <a:t>BYOD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NZ" dirty="0" smtClean="0">
                <a:latin typeface="+mj-lt"/>
              </a:rPr>
              <a:t>Regardless of OS type</a:t>
            </a:r>
            <a:endParaRPr lang="en-NZ" dirty="0">
              <a:latin typeface="+mj-lt"/>
            </a:endParaRPr>
          </a:p>
          <a:p>
            <a:r>
              <a:rPr lang="en-NZ" sz="2000" dirty="0" smtClean="0">
                <a:latin typeface="+mj-lt"/>
              </a:rPr>
              <a:t>HW installations and provisioning</a:t>
            </a:r>
          </a:p>
          <a:p>
            <a:r>
              <a:rPr lang="en-NZ" sz="2000" dirty="0" smtClean="0">
                <a:latin typeface="+mj-lt"/>
              </a:rPr>
              <a:t>Maintain assets and records</a:t>
            </a:r>
          </a:p>
          <a:p>
            <a:r>
              <a:rPr lang="en-NZ" sz="2000" dirty="0" smtClean="0">
                <a:latin typeface="+mj-lt"/>
              </a:rPr>
              <a:t>Operational process follow</a:t>
            </a:r>
          </a:p>
          <a:p>
            <a:r>
              <a:rPr lang="en-NZ" sz="2000" dirty="0" smtClean="0">
                <a:latin typeface="+mj-lt"/>
              </a:rPr>
              <a:t>Compliance and customer focused</a:t>
            </a:r>
          </a:p>
          <a:p>
            <a:r>
              <a:rPr lang="en-NZ" sz="2000" dirty="0" smtClean="0">
                <a:latin typeface="+mj-lt"/>
              </a:rPr>
              <a:t>UAT for new or improved systems, apps or infrastructure</a:t>
            </a:r>
          </a:p>
          <a:p>
            <a:r>
              <a:rPr lang="en-NZ" sz="2000" dirty="0" smtClean="0">
                <a:latin typeface="+mj-lt"/>
              </a:rPr>
              <a:t>Coordinate and support Service Desk and Systems Team</a:t>
            </a:r>
          </a:p>
          <a:p>
            <a:r>
              <a:rPr lang="en-NZ" sz="2000" dirty="0" smtClean="0">
                <a:latin typeface="+mj-lt"/>
              </a:rPr>
              <a:t>Deployment OS and apps as required</a:t>
            </a:r>
          </a:p>
          <a:p>
            <a:r>
              <a:rPr lang="en-NZ" sz="2000" dirty="0" smtClean="0">
                <a:latin typeface="+mj-lt"/>
              </a:rPr>
              <a:t>Projects &amp; Initiatives </a:t>
            </a:r>
          </a:p>
          <a:p>
            <a:r>
              <a:rPr lang="en-NZ" sz="2000" dirty="0" smtClean="0">
                <a:latin typeface="+mj-lt"/>
              </a:rPr>
              <a:t>Any other tasks assigned by Management</a:t>
            </a:r>
          </a:p>
        </p:txBody>
      </p:sp>
    </p:spTree>
    <p:extLst>
      <p:ext uri="{BB962C8B-B14F-4D97-AF65-F5344CB8AC3E}">
        <p14:creationId xmlns:p14="http://schemas.microsoft.com/office/powerpoint/2010/main" val="120846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latin typeface="+mj-lt"/>
              </a:rPr>
              <a:t>ICTS Operation Working Strategy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56839" y="718208"/>
            <a:ext cx="8229600" cy="44152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NZ" b="1" dirty="0" smtClean="0">
                <a:latin typeface="+mj-lt"/>
              </a:rPr>
              <a:t>Digital &amp; BYOD Strategy</a:t>
            </a:r>
          </a:p>
          <a:p>
            <a:pPr marL="0" indent="0">
              <a:buNone/>
            </a:pPr>
            <a:endParaRPr lang="en-NZ" dirty="0" smtClean="0"/>
          </a:p>
          <a:p>
            <a:pPr lvl="1">
              <a:buFontTx/>
              <a:buChar char="-"/>
            </a:pPr>
            <a:endParaRPr lang="en-NZ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50" y="1159728"/>
            <a:ext cx="6276912" cy="598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8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latin typeface="+mj-lt"/>
              </a:rPr>
              <a:t>ICTS Priorities &amp; Plan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Futures </a:t>
            </a:r>
            <a:r>
              <a:rPr lang="en-US" dirty="0" err="1" smtClean="0">
                <a:latin typeface="+mj-lt"/>
              </a:rPr>
              <a:t>Programme</a:t>
            </a:r>
            <a:r>
              <a:rPr lang="en-US" dirty="0">
                <a:latin typeface="+mj-lt"/>
              </a:rPr>
              <a:t>:</a:t>
            </a:r>
            <a:r>
              <a:rPr lang="en-US" dirty="0" smtClean="0">
                <a:latin typeface="+mj-lt"/>
              </a:rPr>
              <a:t> LMS</a:t>
            </a:r>
          </a:p>
          <a:p>
            <a:r>
              <a:rPr lang="en-NZ" dirty="0" smtClean="0">
                <a:latin typeface="+mj-lt"/>
              </a:rPr>
              <a:t>BYOD</a:t>
            </a:r>
          </a:p>
          <a:p>
            <a:r>
              <a:rPr lang="en-US" dirty="0" smtClean="0">
                <a:latin typeface="+mj-lt"/>
              </a:rPr>
              <a:t>Cloud Computing</a:t>
            </a:r>
          </a:p>
          <a:p>
            <a:r>
              <a:rPr lang="en-US" dirty="0">
                <a:latin typeface="+mj-lt"/>
              </a:rPr>
              <a:t>MIT BI/Analytics </a:t>
            </a:r>
            <a:r>
              <a:rPr lang="en-US" dirty="0" smtClean="0">
                <a:latin typeface="+mj-lt"/>
              </a:rPr>
              <a:t>Pilot</a:t>
            </a:r>
          </a:p>
          <a:p>
            <a:r>
              <a:rPr lang="en-US" dirty="0">
                <a:latin typeface="+mj-lt"/>
              </a:rPr>
              <a:t>Updated ICTS </a:t>
            </a:r>
            <a:r>
              <a:rPr lang="en-US" dirty="0" smtClean="0">
                <a:latin typeface="+mj-lt"/>
              </a:rPr>
              <a:t>Business Continuity Plan/DR plans</a:t>
            </a:r>
          </a:p>
          <a:p>
            <a:r>
              <a:rPr lang="en-NZ" dirty="0" smtClean="0">
                <a:latin typeface="+mj-lt"/>
              </a:rPr>
              <a:t>Hardware Renew</a:t>
            </a:r>
          </a:p>
          <a:p>
            <a:r>
              <a:rPr lang="en-US" dirty="0">
                <a:latin typeface="+mj-lt"/>
              </a:rPr>
              <a:t>MIT Wide Citrix (thin client) </a:t>
            </a:r>
            <a:r>
              <a:rPr lang="en-US" dirty="0" smtClean="0">
                <a:latin typeface="+mj-lt"/>
              </a:rPr>
              <a:t>deployment</a:t>
            </a:r>
          </a:p>
          <a:p>
            <a:r>
              <a:rPr lang="en-US" dirty="0">
                <a:latin typeface="+mj-lt"/>
              </a:rPr>
              <a:t>MIT Skype for </a:t>
            </a:r>
            <a:r>
              <a:rPr lang="en-US" dirty="0" smtClean="0">
                <a:latin typeface="+mj-lt"/>
              </a:rPr>
              <a:t>Business/ Unified </a:t>
            </a:r>
            <a:r>
              <a:rPr lang="en-US" dirty="0" err="1" smtClean="0">
                <a:latin typeface="+mj-lt"/>
              </a:rPr>
              <a:t>Comms</a:t>
            </a:r>
            <a:endParaRPr lang="en-US" dirty="0" smtClean="0">
              <a:latin typeface="+mj-lt"/>
            </a:endParaRPr>
          </a:p>
          <a:p>
            <a:r>
              <a:rPr lang="en-NZ" b="1" u="sng" dirty="0" smtClean="0">
                <a:latin typeface="+mj-lt"/>
              </a:rPr>
              <a:t>Upgrade the Core Network</a:t>
            </a:r>
            <a:endParaRPr lang="en-US" b="1" u="sng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313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latin typeface="+mj-lt"/>
              </a:rPr>
              <a:t>ICT Delivery Framework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260087"/>
            <a:ext cx="8229600" cy="4739567"/>
          </a:xfrm>
        </p:spPr>
        <p:txBody>
          <a:bodyPr/>
          <a:lstStyle/>
          <a:p>
            <a:r>
              <a:rPr lang="en-NZ" dirty="0" smtClean="0">
                <a:latin typeface="+mj-lt"/>
              </a:rPr>
              <a:t>Purely follow ITIL Framework for Service Delivery and ITSM</a:t>
            </a:r>
          </a:p>
          <a:p>
            <a:r>
              <a:rPr lang="en-NZ" dirty="0" smtClean="0">
                <a:latin typeface="+mj-lt"/>
              </a:rPr>
              <a:t>ISO 27001 for ICT policy and guideline</a:t>
            </a:r>
          </a:p>
          <a:p>
            <a:r>
              <a:rPr lang="en-NZ" dirty="0" smtClean="0">
                <a:latin typeface="+mj-lt"/>
              </a:rPr>
              <a:t>PPM (</a:t>
            </a:r>
            <a:r>
              <a:rPr lang="en-US" dirty="0">
                <a:latin typeface="+mj-lt"/>
              </a:rPr>
              <a:t>project and portfolio management</a:t>
            </a:r>
            <a:r>
              <a:rPr lang="en-NZ" dirty="0" smtClean="0">
                <a:latin typeface="+mj-lt"/>
              </a:rPr>
              <a:t>)- </a:t>
            </a:r>
            <a:r>
              <a:rPr lang="en-NZ" dirty="0" err="1" smtClean="0">
                <a:latin typeface="+mj-lt"/>
              </a:rPr>
              <a:t>Planview</a:t>
            </a:r>
            <a:endParaRPr lang="en-NZ" dirty="0" smtClean="0">
              <a:latin typeface="+mj-lt"/>
            </a:endParaRPr>
          </a:p>
          <a:p>
            <a:r>
              <a:rPr lang="en-NZ" dirty="0" smtClean="0">
                <a:latin typeface="+mj-lt"/>
              </a:rPr>
              <a:t>Change control/ CAB with ITIL framework</a:t>
            </a:r>
          </a:p>
          <a:p>
            <a:endParaRPr lang="en-NZ" dirty="0" smtClean="0">
              <a:latin typeface="+mj-lt"/>
            </a:endParaRPr>
          </a:p>
          <a:p>
            <a:endParaRPr lang="en-NZ" dirty="0" smtClean="0">
              <a:latin typeface="+mj-lt"/>
            </a:endParaRPr>
          </a:p>
          <a:p>
            <a:endParaRPr lang="en-NZ" dirty="0" smtClean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685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9E0B0F"/>
      </a:dk2>
      <a:lt2>
        <a:srgbClr val="EEECE1"/>
      </a:lt2>
      <a:accent1>
        <a:srgbClr val="B71121"/>
      </a:accent1>
      <a:accent2>
        <a:srgbClr val="006964"/>
      </a:accent2>
      <a:accent3>
        <a:srgbClr val="FB5F00"/>
      </a:accent3>
      <a:accent4>
        <a:srgbClr val="50A0E1"/>
      </a:accent4>
      <a:accent5>
        <a:srgbClr val="FD7B3B"/>
      </a:accent5>
      <a:accent6>
        <a:srgbClr val="3F9DF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Verdana"/>
            <a:cs typeface="Verdan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10137</TotalTime>
  <Words>1242</Words>
  <Application>Microsoft Office PowerPoint</Application>
  <PresentationFormat>On-screen Show (4:3)</PresentationFormat>
  <Paragraphs>322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ＭＳ Ｐゴシック</vt:lpstr>
      <vt:lpstr>ＭＳ Ｐゴシック</vt:lpstr>
      <vt:lpstr>Arial</vt:lpstr>
      <vt:lpstr>Calibri</vt:lpstr>
      <vt:lpstr>Times</vt:lpstr>
      <vt:lpstr>Univers 47 CondensedLight</vt:lpstr>
      <vt:lpstr>Verdana</vt:lpstr>
      <vt:lpstr>Wingdings</vt:lpstr>
      <vt:lpstr>Office Theme</vt:lpstr>
      <vt:lpstr>Manukau Institute of Technology</vt:lpstr>
      <vt:lpstr>What ICTS Means to you ?</vt:lpstr>
      <vt:lpstr>MIT ICTS Structure</vt:lpstr>
      <vt:lpstr>ICTS Team</vt:lpstr>
      <vt:lpstr>MIT Infrastructure Summary</vt:lpstr>
      <vt:lpstr>Service Delivery Team Scope</vt:lpstr>
      <vt:lpstr>ICTS Operation Working Strategy</vt:lpstr>
      <vt:lpstr>ICTS Priorities &amp; Plan</vt:lpstr>
      <vt:lpstr>ICT Delivery Framework</vt:lpstr>
      <vt:lpstr>Basics of ITIL</vt:lpstr>
      <vt:lpstr>Service Operation Functions</vt:lpstr>
      <vt:lpstr>Service Desk and Service Delivery</vt:lpstr>
      <vt:lpstr>ICTS- Service Desk (Help Desk)</vt:lpstr>
      <vt:lpstr>Key Periods &amp; Timing</vt:lpstr>
      <vt:lpstr>SLA &amp; KPIs – Performance Indicators</vt:lpstr>
      <vt:lpstr>What is important for ICTS</vt:lpstr>
      <vt:lpstr>Technical Skills Management </vt:lpstr>
      <vt:lpstr>Professional Skills Management</vt:lpstr>
      <vt:lpstr>Measure KPIs/ Performance</vt:lpstr>
      <vt:lpstr>ICTS Working Streams</vt:lpstr>
      <vt:lpstr>ICTS Response Approach</vt:lpstr>
      <vt:lpstr>Limitations</vt:lpstr>
      <vt:lpstr>Service Delivery Management Typical Day…</vt:lpstr>
      <vt:lpstr>SDM Typical Day cont..</vt:lpstr>
      <vt:lpstr>Summary</vt:lpstr>
    </vt:vector>
  </TitlesOfParts>
  <Company>Manukau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Talia Brown</dc:creator>
  <cp:lastModifiedBy>Chris Mayhew</cp:lastModifiedBy>
  <cp:revision>229</cp:revision>
  <dcterms:created xsi:type="dcterms:W3CDTF">2014-01-29T22:03:55Z</dcterms:created>
  <dcterms:modified xsi:type="dcterms:W3CDTF">2017-08-02T00:06:29Z</dcterms:modified>
</cp:coreProperties>
</file>